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6"/>
  </p:notesMasterIdLst>
  <p:handoutMasterIdLst>
    <p:handoutMasterId r:id="rId7"/>
  </p:handoutMasterIdLst>
  <p:sldIdLst>
    <p:sldId id="257" r:id="rId5"/>
  </p:sldIdLst>
  <p:sldSz cx="16459200" cy="32918400"/>
  <p:notesSz cx="9309100" cy="6954838"/>
  <p:custDataLst>
    <p:tags r:id="rId8"/>
  </p:custDataLst>
  <p:defaultTextStyle>
    <a:defPPr>
      <a:defRPr lang="en-US"/>
    </a:defPPr>
    <a:lvl1pPr algn="l" rtl="0" fontAlgn="base">
      <a:spcBef>
        <a:spcPct val="0"/>
      </a:spcBef>
      <a:spcAft>
        <a:spcPct val="0"/>
      </a:spcAft>
      <a:defRPr sz="1844" kern="1200">
        <a:solidFill>
          <a:schemeClr val="tx1"/>
        </a:solidFill>
        <a:latin typeface="Times New Roman" pitchFamily="18" charset="0"/>
        <a:ea typeface="+mn-ea"/>
        <a:cs typeface="Arial" charset="0"/>
      </a:defRPr>
    </a:lvl1pPr>
    <a:lvl2pPr marL="535205" algn="l" rtl="0" fontAlgn="base">
      <a:spcBef>
        <a:spcPct val="0"/>
      </a:spcBef>
      <a:spcAft>
        <a:spcPct val="0"/>
      </a:spcAft>
      <a:defRPr sz="1844" kern="1200">
        <a:solidFill>
          <a:schemeClr val="tx1"/>
        </a:solidFill>
        <a:latin typeface="Times New Roman" pitchFamily="18" charset="0"/>
        <a:ea typeface="+mn-ea"/>
        <a:cs typeface="Arial" charset="0"/>
      </a:defRPr>
    </a:lvl2pPr>
    <a:lvl3pPr marL="1070411" algn="l" rtl="0" fontAlgn="base">
      <a:spcBef>
        <a:spcPct val="0"/>
      </a:spcBef>
      <a:spcAft>
        <a:spcPct val="0"/>
      </a:spcAft>
      <a:defRPr sz="1844" kern="1200">
        <a:solidFill>
          <a:schemeClr val="tx1"/>
        </a:solidFill>
        <a:latin typeface="Times New Roman" pitchFamily="18" charset="0"/>
        <a:ea typeface="+mn-ea"/>
        <a:cs typeface="Arial" charset="0"/>
      </a:defRPr>
    </a:lvl3pPr>
    <a:lvl4pPr marL="1605616" algn="l" rtl="0" fontAlgn="base">
      <a:spcBef>
        <a:spcPct val="0"/>
      </a:spcBef>
      <a:spcAft>
        <a:spcPct val="0"/>
      </a:spcAft>
      <a:defRPr sz="1844" kern="1200">
        <a:solidFill>
          <a:schemeClr val="tx1"/>
        </a:solidFill>
        <a:latin typeface="Times New Roman" pitchFamily="18" charset="0"/>
        <a:ea typeface="+mn-ea"/>
        <a:cs typeface="Arial" charset="0"/>
      </a:defRPr>
    </a:lvl4pPr>
    <a:lvl5pPr marL="2140822" algn="l" rtl="0" fontAlgn="base">
      <a:spcBef>
        <a:spcPct val="0"/>
      </a:spcBef>
      <a:spcAft>
        <a:spcPct val="0"/>
      </a:spcAft>
      <a:defRPr sz="1844" kern="1200">
        <a:solidFill>
          <a:schemeClr val="tx1"/>
        </a:solidFill>
        <a:latin typeface="Times New Roman" pitchFamily="18" charset="0"/>
        <a:ea typeface="+mn-ea"/>
        <a:cs typeface="Arial" charset="0"/>
      </a:defRPr>
    </a:lvl5pPr>
    <a:lvl6pPr marL="2676027" algn="l" defTabSz="1070411" rtl="0" eaLnBrk="1" latinLnBrk="0" hangingPunct="1">
      <a:defRPr sz="1844" kern="1200">
        <a:solidFill>
          <a:schemeClr val="tx1"/>
        </a:solidFill>
        <a:latin typeface="Times New Roman" pitchFamily="18" charset="0"/>
        <a:ea typeface="+mn-ea"/>
        <a:cs typeface="Arial" charset="0"/>
      </a:defRPr>
    </a:lvl6pPr>
    <a:lvl7pPr marL="3211233" algn="l" defTabSz="1070411" rtl="0" eaLnBrk="1" latinLnBrk="0" hangingPunct="1">
      <a:defRPr sz="1844" kern="1200">
        <a:solidFill>
          <a:schemeClr val="tx1"/>
        </a:solidFill>
        <a:latin typeface="Times New Roman" pitchFamily="18" charset="0"/>
        <a:ea typeface="+mn-ea"/>
        <a:cs typeface="Arial" charset="0"/>
      </a:defRPr>
    </a:lvl7pPr>
    <a:lvl8pPr marL="3746438" algn="l" defTabSz="1070411" rtl="0" eaLnBrk="1" latinLnBrk="0" hangingPunct="1">
      <a:defRPr sz="1844" kern="1200">
        <a:solidFill>
          <a:schemeClr val="tx1"/>
        </a:solidFill>
        <a:latin typeface="Times New Roman" pitchFamily="18" charset="0"/>
        <a:ea typeface="+mn-ea"/>
        <a:cs typeface="Arial" charset="0"/>
      </a:defRPr>
    </a:lvl8pPr>
    <a:lvl9pPr marL="4281643" algn="l" defTabSz="1070411" rtl="0" eaLnBrk="1" latinLnBrk="0" hangingPunct="1">
      <a:defRPr sz="1844"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10371" userDrawn="1">
          <p15:clr>
            <a:srgbClr val="A4A3A4"/>
          </p15:clr>
        </p15:guide>
        <p15:guide id="2" pos="5187" userDrawn="1">
          <p15:clr>
            <a:srgbClr val="A4A3A4"/>
          </p15:clr>
        </p15:guide>
      </p15:sldGuideLst>
    </p:ext>
    <p:ext uri="{2D200454-40CA-4A62-9FC3-DE9A4176ACB9}">
      <p15:notesGuideLst xmlns:p15="http://schemas.microsoft.com/office/powerpoint/2012/main">
        <p15:guide id="1" orient="horz" pos="2191" userDrawn="1">
          <p15:clr>
            <a:srgbClr val="A4A3A4"/>
          </p15:clr>
        </p15:guide>
        <p15:guide id="2" pos="29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leming, Marc L" initials="FM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102E"/>
    <a:srgbClr val="D6D6F5"/>
    <a:srgbClr val="E7E7F9"/>
    <a:srgbClr val="ADADEB"/>
    <a:srgbClr val="8585E0"/>
    <a:srgbClr val="0000CC"/>
    <a:srgbClr val="6C006C"/>
    <a:srgbClr val="00FA71"/>
    <a:srgbClr val="FFCCCC"/>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B0556D-90E0-49E7-AB57-AD271E5E4C39}" v="1" dt="2023-06-20T16:19:54.2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5" autoAdjust="0"/>
    <p:restoredTop sz="97105" autoAdjust="0"/>
  </p:normalViewPr>
  <p:slideViewPr>
    <p:cSldViewPr snapToGrid="0">
      <p:cViewPr>
        <p:scale>
          <a:sx n="89" d="100"/>
          <a:sy n="89" d="100"/>
        </p:scale>
        <p:origin x="186" y="-750"/>
      </p:cViewPr>
      <p:guideLst>
        <p:guide orient="horz" pos="10371"/>
        <p:guide pos="518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106" d="100"/>
          <a:sy n="106" d="100"/>
        </p:scale>
        <p:origin x="-594" y="-84"/>
      </p:cViewPr>
      <p:guideLst>
        <p:guide orient="horz" pos="2191"/>
        <p:guide pos="2932"/>
      </p:guideLst>
    </p:cSldViewPr>
  </p:notesViewPr>
  <p:gridSpacing cx="457200" cy="4572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r, Kervens P" userId="b114afde-42b9-459f-a497-586d13c92a2f" providerId="ADAL" clId="{5DB0556D-90E0-49E7-AB57-AD271E5E4C39}"/>
    <pc:docChg chg="custSel modSld">
      <pc:chgData name="Dor, Kervens P" userId="b114afde-42b9-459f-a497-586d13c92a2f" providerId="ADAL" clId="{5DB0556D-90E0-49E7-AB57-AD271E5E4C39}" dt="2023-06-20T16:20:25.684" v="8" actId="14100"/>
      <pc:docMkLst>
        <pc:docMk/>
      </pc:docMkLst>
      <pc:sldChg chg="addSp delSp modSp mod">
        <pc:chgData name="Dor, Kervens P" userId="b114afde-42b9-459f-a497-586d13c92a2f" providerId="ADAL" clId="{5DB0556D-90E0-49E7-AB57-AD271E5E4C39}" dt="2023-06-20T16:20:25.684" v="8" actId="14100"/>
        <pc:sldMkLst>
          <pc:docMk/>
          <pc:sldMk cId="0" sldId="257"/>
        </pc:sldMkLst>
        <pc:picChg chg="add mod">
          <ac:chgData name="Dor, Kervens P" userId="b114afde-42b9-459f-a497-586d13c92a2f" providerId="ADAL" clId="{5DB0556D-90E0-49E7-AB57-AD271E5E4C39}" dt="2023-06-20T16:20:25.684" v="8" actId="14100"/>
          <ac:picMkLst>
            <pc:docMk/>
            <pc:sldMk cId="0" sldId="257"/>
            <ac:picMk id="8" creationId="{E187F516-EBDE-EB07-D37F-7E65E6F7A627}"/>
          </ac:picMkLst>
        </pc:picChg>
        <pc:picChg chg="del">
          <ac:chgData name="Dor, Kervens P" userId="b114afde-42b9-459f-a497-586d13c92a2f" providerId="ADAL" clId="{5DB0556D-90E0-49E7-AB57-AD271E5E4C39}" dt="2023-06-20T16:18:43.308" v="0" actId="21"/>
          <ac:picMkLst>
            <pc:docMk/>
            <pc:sldMk cId="0" sldId="257"/>
            <ac:picMk id="9" creationId="{72307197-8D21-377D-961A-9C6E5189E437}"/>
          </ac:picMkLst>
        </pc:pic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3596748021880593E-2"/>
          <c:y val="3.5166580644366244E-2"/>
          <c:w val="0.96260894293982835"/>
          <c:h val="0.94298642071236949"/>
        </c:manualLayout>
      </c:layout>
      <c:pieChart>
        <c:varyColors val="1"/>
        <c:ser>
          <c:idx val="0"/>
          <c:order val="0"/>
          <c:tx>
            <c:strRef>
              <c:f>Sheet1!$B$1</c:f>
              <c:strCache>
                <c:ptCount val="1"/>
                <c:pt idx="0">
                  <c:v>Sales</c:v>
                </c:pt>
              </c:strCache>
            </c:strRef>
          </c:tx>
          <c:spPr>
            <a:ln>
              <a:solidFill>
                <a:schemeClr val="tx1"/>
              </a:solidFill>
            </a:ln>
          </c:spPr>
          <c:dPt>
            <c:idx val="0"/>
            <c:bubble3D val="0"/>
            <c:spPr>
              <a:solidFill>
                <a:srgbClr val="00FA71"/>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1-2F4B-4E3C-9F26-341EE309E87B}"/>
              </c:ext>
            </c:extLst>
          </c:dPt>
          <c:dPt>
            <c:idx val="1"/>
            <c:bubble3D val="0"/>
            <c:spPr>
              <a:solidFill>
                <a:srgbClr val="6C006C"/>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3-2F4B-4E3C-9F26-341EE309E87B}"/>
              </c:ext>
            </c:extLst>
          </c:dPt>
          <c:dPt>
            <c:idx val="2"/>
            <c:bubble3D val="0"/>
            <c:spPr>
              <a:solidFill>
                <a:srgbClr val="FF0000"/>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5-2F4B-4E3C-9F26-341EE309E87B}"/>
              </c:ext>
            </c:extLst>
          </c:dPt>
          <c:dPt>
            <c:idx val="3"/>
            <c:bubble3D val="0"/>
            <c:spPr>
              <a:solidFill>
                <a:srgbClr val="0000CC"/>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7-2F4B-4E3C-9F26-341EE309E87B}"/>
              </c:ext>
            </c:extLst>
          </c:dPt>
          <c:dPt>
            <c:idx val="4"/>
            <c:bubble3D val="0"/>
            <c:spPr>
              <a:solidFill>
                <a:schemeClr val="accent5"/>
              </a:solidFill>
              <a:ln>
                <a:solidFill>
                  <a:schemeClr val="tx1"/>
                </a:solidFill>
              </a:ln>
              <a:effectLst>
                <a:outerShdw blurRad="254000" sx="102000" sy="102000" algn="ctr" rotWithShape="0">
                  <a:prstClr val="black">
                    <a:alpha val="20000"/>
                  </a:prstClr>
                </a:outerShdw>
              </a:effectLst>
            </c:spPr>
            <c:extLst>
              <c:ext xmlns:c16="http://schemas.microsoft.com/office/drawing/2014/chart" uri="{C3380CC4-5D6E-409C-BE32-E72D297353CC}">
                <c16:uniqueId val="{00000009-2F4B-4E3C-9F26-341EE309E87B}"/>
              </c:ext>
            </c:extLst>
          </c:dPt>
          <c:dLbls>
            <c:delete val="1"/>
          </c:dLbls>
          <c:cat>
            <c:strRef>
              <c:f>Sheet1!$A$2:$A$6</c:f>
              <c:strCache>
                <c:ptCount val="5"/>
                <c:pt idx="0">
                  <c:v>Unaware of PAT</c:v>
                </c:pt>
                <c:pt idx="1">
                  <c:v>Don't know how to register / Difficulty registering</c:v>
                </c:pt>
                <c:pt idx="2">
                  <c:v>Haven't registered yet</c:v>
                </c:pt>
                <c:pt idx="3">
                  <c:v>Waiting on licensing </c:v>
                </c:pt>
                <c:pt idx="4">
                  <c:v>Other</c:v>
                </c:pt>
              </c:strCache>
            </c:strRef>
          </c:cat>
          <c:val>
            <c:numRef>
              <c:f>Sheet1!$B$2:$B$6</c:f>
              <c:numCache>
                <c:formatCode>General</c:formatCode>
                <c:ptCount val="5"/>
                <c:pt idx="0">
                  <c:v>13</c:v>
                </c:pt>
                <c:pt idx="1">
                  <c:v>8</c:v>
                </c:pt>
                <c:pt idx="2">
                  <c:v>7</c:v>
                </c:pt>
                <c:pt idx="3">
                  <c:v>5</c:v>
                </c:pt>
                <c:pt idx="4">
                  <c:v>6</c:v>
                </c:pt>
              </c:numCache>
            </c:numRef>
          </c:val>
          <c:extLst>
            <c:ext xmlns:c16="http://schemas.microsoft.com/office/drawing/2014/chart" uri="{C3380CC4-5D6E-409C-BE32-E72D297353CC}">
              <c16:uniqueId val="{0000000A-2F4B-4E3C-9F26-341EE309E87B}"/>
            </c:ext>
          </c:extLst>
        </c:ser>
        <c:dLbls>
          <c:dLblPos val="ctr"/>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3">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0.46273</cdr:x>
      <cdr:y>0.64185</cdr:y>
    </cdr:from>
    <cdr:to>
      <cdr:x>0.73504</cdr:x>
      <cdr:y>0.95502</cdr:y>
    </cdr:to>
    <cdr:sp macro="" textlink="">
      <cdr:nvSpPr>
        <cdr:cNvPr id="3" name="TextBox 2"/>
        <cdr:cNvSpPr txBox="1"/>
      </cdr:nvSpPr>
      <cdr:spPr>
        <a:xfrm xmlns:a="http://schemas.openxmlformats.org/drawingml/2006/main">
          <a:off x="3457718" y="4895945"/>
          <a:ext cx="2034789" cy="238881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rtl="0"/>
          <a:r>
            <a:rPr lang="en-US" sz="1400" b="1" baseline="0">
              <a:solidFill>
                <a:schemeClr val="bg1"/>
              </a:solidFill>
              <a:latin typeface="Calibri" panose="020F0502020204030204" pitchFamily="34" charset="0"/>
            </a:rPr>
            <a:t>Quis lorem</a:t>
          </a:r>
        </a:p>
        <a:p xmlns:a="http://schemas.openxmlformats.org/drawingml/2006/main">
          <a:pPr algn="ctr" rtl="0"/>
          <a:r>
            <a:rPr lang="en-US" sz="1400" b="1" baseline="0">
              <a:solidFill>
                <a:schemeClr val="bg1"/>
              </a:solidFill>
              <a:latin typeface="Calibri" panose="020F0502020204030204" pitchFamily="34" charset="0"/>
            </a:rPr>
            <a:t>21%</a:t>
          </a:r>
        </a:p>
        <a:p xmlns:a="http://schemas.openxmlformats.org/drawingml/2006/main">
          <a:endParaRPr lang="en-US" sz="1400" b="1">
            <a:solidFill>
              <a:schemeClr val="bg1"/>
            </a:solidFill>
          </a:endParaRPr>
        </a:p>
      </cdr:txBody>
    </cdr:sp>
  </cdr:relSizeAnchor>
  <cdr:relSizeAnchor xmlns:cdr="http://schemas.openxmlformats.org/drawingml/2006/chartDrawing">
    <cdr:from>
      <cdr:x>0.60569</cdr:x>
      <cdr:y>0.28003</cdr:y>
    </cdr:from>
    <cdr:to>
      <cdr:x>0.87799</cdr:x>
      <cdr:y>0.5932</cdr:y>
    </cdr:to>
    <cdr:sp macro="" textlink="">
      <cdr:nvSpPr>
        <cdr:cNvPr id="4" name="TextBox 1"/>
        <cdr:cNvSpPr txBox="1"/>
      </cdr:nvSpPr>
      <cdr:spPr>
        <a:xfrm xmlns:a="http://schemas.openxmlformats.org/drawingml/2006/main">
          <a:off x="4525913" y="2136047"/>
          <a:ext cx="2034789" cy="238881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en-US" sz="1400" b="1" baseline="0">
              <a:solidFill>
                <a:schemeClr val="tx1"/>
              </a:solidFill>
              <a:latin typeface="Calibri" panose="020F0502020204030204" pitchFamily="34" charset="0"/>
            </a:rPr>
            <a:t>Etiam quis 33%</a:t>
          </a:r>
        </a:p>
        <a:p xmlns:a="http://schemas.openxmlformats.org/drawingml/2006/main">
          <a:endParaRPr lang="en-US" sz="1400" b="1"/>
        </a:p>
      </cdr:txBody>
    </cdr:sp>
  </cdr:relSizeAnchor>
  <cdr:relSizeAnchor xmlns:cdr="http://schemas.openxmlformats.org/drawingml/2006/chartDrawing">
    <cdr:from>
      <cdr:x>0.19269</cdr:x>
      <cdr:y>0.15649</cdr:y>
    </cdr:from>
    <cdr:to>
      <cdr:x>0.465</cdr:x>
      <cdr:y>0.37313</cdr:y>
    </cdr:to>
    <cdr:sp macro="" textlink="">
      <cdr:nvSpPr>
        <cdr:cNvPr id="5" name="TextBox 1"/>
        <cdr:cNvSpPr txBox="1"/>
      </cdr:nvSpPr>
      <cdr:spPr>
        <a:xfrm xmlns:a="http://schemas.openxmlformats.org/drawingml/2006/main">
          <a:off x="1439842" y="1193716"/>
          <a:ext cx="2034789" cy="165244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en-US" sz="1400" b="1" baseline="0">
              <a:solidFill>
                <a:schemeClr val="tx1"/>
              </a:solidFill>
              <a:latin typeface="Calibri" panose="020F0502020204030204" pitchFamily="34" charset="0"/>
            </a:rPr>
            <a:t>Other </a:t>
          </a:r>
        </a:p>
        <a:p xmlns:a="http://schemas.openxmlformats.org/drawingml/2006/main">
          <a:pPr algn="ctr" rtl="0"/>
          <a:r>
            <a:rPr lang="en-US" sz="1400" b="1" baseline="0">
              <a:solidFill>
                <a:schemeClr val="tx1"/>
              </a:solidFill>
              <a:latin typeface="Calibri" panose="020F0502020204030204" pitchFamily="34" charset="0"/>
            </a:rPr>
            <a:t>15%</a:t>
          </a:r>
        </a:p>
        <a:p xmlns:a="http://schemas.openxmlformats.org/drawingml/2006/main">
          <a:endParaRPr lang="en-US" sz="1400" b="1"/>
        </a:p>
      </cdr:txBody>
    </cdr:sp>
  </cdr:relSizeAnchor>
  <cdr:relSizeAnchor xmlns:cdr="http://schemas.openxmlformats.org/drawingml/2006/chartDrawing">
    <cdr:from>
      <cdr:x>0.10351</cdr:x>
      <cdr:y>0.61567</cdr:y>
    </cdr:from>
    <cdr:to>
      <cdr:x>0.46218</cdr:x>
      <cdr:y>0.92884</cdr:y>
    </cdr:to>
    <cdr:sp macro="" textlink="">
      <cdr:nvSpPr>
        <cdr:cNvPr id="6" name="TextBox 1"/>
        <cdr:cNvSpPr txBox="1"/>
      </cdr:nvSpPr>
      <cdr:spPr>
        <a:xfrm xmlns:a="http://schemas.openxmlformats.org/drawingml/2006/main">
          <a:off x="397799" y="2415217"/>
          <a:ext cx="1378346" cy="122853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en-US" sz="1400" b="1" baseline="0">
              <a:solidFill>
                <a:schemeClr val="bg1"/>
              </a:solidFill>
              <a:latin typeface="Calibri" panose="020F0502020204030204" pitchFamily="34" charset="0"/>
            </a:rPr>
            <a:t>Nulla </a:t>
          </a:r>
        </a:p>
        <a:p xmlns:a="http://schemas.openxmlformats.org/drawingml/2006/main">
          <a:pPr algn="ctr" rtl="0"/>
          <a:r>
            <a:rPr lang="en-US" sz="1400" b="1" baseline="0">
              <a:solidFill>
                <a:schemeClr val="bg1"/>
              </a:solidFill>
              <a:latin typeface="Calibri" panose="020F0502020204030204" pitchFamily="34" charset="0"/>
            </a:rPr>
            <a:t>lacus</a:t>
          </a:r>
        </a:p>
        <a:p xmlns:a="http://schemas.openxmlformats.org/drawingml/2006/main">
          <a:pPr algn="ctr" rtl="0"/>
          <a:r>
            <a:rPr lang="en-US" sz="1400" b="1" baseline="0">
              <a:solidFill>
                <a:schemeClr val="bg1"/>
              </a:solidFill>
              <a:latin typeface="Calibri" panose="020F0502020204030204" pitchFamily="34" charset="0"/>
            </a:rPr>
            <a:t>18%</a:t>
          </a:r>
        </a:p>
        <a:p xmlns:a="http://schemas.openxmlformats.org/drawingml/2006/main">
          <a:endParaRPr lang="en-US" sz="1400" b="1">
            <a:solidFill>
              <a:schemeClr val="bg1"/>
            </a:solidFill>
          </a:endParaRPr>
        </a:p>
      </cdr:txBody>
    </cdr:sp>
  </cdr:relSizeAnchor>
  <cdr:relSizeAnchor xmlns:cdr="http://schemas.openxmlformats.org/drawingml/2006/chartDrawing">
    <cdr:from>
      <cdr:x>0.02362</cdr:x>
      <cdr:y>0.34049</cdr:y>
    </cdr:from>
    <cdr:to>
      <cdr:x>0.29593</cdr:x>
      <cdr:y>0.56364</cdr:y>
    </cdr:to>
    <cdr:sp macro="" textlink="">
      <cdr:nvSpPr>
        <cdr:cNvPr id="7" name="TextBox 1"/>
        <cdr:cNvSpPr txBox="1"/>
      </cdr:nvSpPr>
      <cdr:spPr>
        <a:xfrm xmlns:a="http://schemas.openxmlformats.org/drawingml/2006/main">
          <a:off x="83867" y="1227973"/>
          <a:ext cx="966690" cy="80478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en-US" sz="1400" b="1" baseline="0">
              <a:solidFill>
                <a:schemeClr val="bg1"/>
              </a:solidFill>
              <a:latin typeface="Calibri" panose="020F0502020204030204" pitchFamily="34" charset="0"/>
            </a:rPr>
            <a:t>Man et marius </a:t>
          </a:r>
          <a:r>
            <a:rPr lang="en-US" sz="1400" b="1">
              <a:solidFill>
                <a:schemeClr val="bg1"/>
              </a:solidFill>
              <a:latin typeface="Calibri" panose="020F0502020204030204" pitchFamily="34" charset="0"/>
            </a:rPr>
            <a:t>13</a:t>
          </a:r>
          <a:r>
            <a:rPr lang="en-US" sz="1400" b="1" baseline="0">
              <a:solidFill>
                <a:schemeClr val="bg1"/>
              </a:solidFill>
              <a:latin typeface="Calibri" panose="020F0502020204030204" pitchFamily="34" charset="0"/>
            </a:rPr>
            <a:t>%</a:t>
          </a:r>
        </a:p>
        <a:p xmlns:a="http://schemas.openxmlformats.org/drawingml/2006/main">
          <a:endParaRPr lang="en-US" sz="1400" b="1">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1"/>
            <a:ext cx="4032225" cy="347742"/>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defTabSz="930275" eaLnBrk="0" hangingPunct="0">
              <a:defRPr sz="1200">
                <a:cs typeface="+mn-cs"/>
              </a:defRPr>
            </a:lvl1pPr>
          </a:lstStyle>
          <a:p>
            <a:pPr>
              <a:defRPr/>
            </a:pPr>
            <a:endParaRPr lang="en-US"/>
          </a:p>
        </p:txBody>
      </p:sp>
      <p:sp>
        <p:nvSpPr>
          <p:cNvPr id="4099" name="Rectangle 1027"/>
          <p:cNvSpPr>
            <a:spLocks noGrp="1" noChangeArrowheads="1"/>
          </p:cNvSpPr>
          <p:nvPr>
            <p:ph type="dt" sz="quarter" idx="1"/>
          </p:nvPr>
        </p:nvSpPr>
        <p:spPr bwMode="auto">
          <a:xfrm>
            <a:off x="5276876" y="1"/>
            <a:ext cx="4032225" cy="347742"/>
          </a:xfrm>
          <a:prstGeom prst="rect">
            <a:avLst/>
          </a:prstGeom>
          <a:noFill/>
          <a:ln w="9525">
            <a:noFill/>
            <a:miter lim="800000"/>
            <a:headEnd/>
            <a:tailEnd/>
          </a:ln>
          <a:effectLst/>
        </p:spPr>
        <p:txBody>
          <a:bodyPr vert="horz" wrap="square" lIns="92971" tIns="46486" rIns="92971" bIns="46486" numCol="1" anchor="t" anchorCtr="0" compatLnSpc="1">
            <a:prstTxWarp prst="textNoShape">
              <a:avLst/>
            </a:prstTxWarp>
          </a:bodyPr>
          <a:lstStyle>
            <a:lvl1pPr algn="r" defTabSz="930275" eaLnBrk="0" hangingPunct="0">
              <a:defRPr sz="1200">
                <a:cs typeface="+mn-cs"/>
              </a:defRPr>
            </a:lvl1pPr>
          </a:lstStyle>
          <a:p>
            <a:pPr>
              <a:defRPr/>
            </a:pPr>
            <a:endParaRPr lang="en-US"/>
          </a:p>
        </p:txBody>
      </p:sp>
      <p:sp>
        <p:nvSpPr>
          <p:cNvPr id="4100" name="Rectangle 1028"/>
          <p:cNvSpPr>
            <a:spLocks noGrp="1" noChangeArrowheads="1"/>
          </p:cNvSpPr>
          <p:nvPr>
            <p:ph type="ftr" sz="quarter" idx="2"/>
          </p:nvPr>
        </p:nvSpPr>
        <p:spPr bwMode="auto">
          <a:xfrm>
            <a:off x="0" y="6607096"/>
            <a:ext cx="4032225" cy="347742"/>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defTabSz="930275" eaLnBrk="0" hangingPunct="0">
              <a:defRPr sz="1200">
                <a:cs typeface="+mn-cs"/>
              </a:defRPr>
            </a:lvl1pPr>
          </a:lstStyle>
          <a:p>
            <a:pPr>
              <a:defRPr/>
            </a:pPr>
            <a:endParaRPr lang="en-US"/>
          </a:p>
        </p:txBody>
      </p:sp>
      <p:sp>
        <p:nvSpPr>
          <p:cNvPr id="4101" name="Rectangle 1029"/>
          <p:cNvSpPr>
            <a:spLocks noGrp="1" noChangeArrowheads="1"/>
          </p:cNvSpPr>
          <p:nvPr>
            <p:ph type="sldNum" sz="quarter" idx="3"/>
          </p:nvPr>
        </p:nvSpPr>
        <p:spPr bwMode="auto">
          <a:xfrm>
            <a:off x="5276876" y="6607096"/>
            <a:ext cx="4032225" cy="347742"/>
          </a:xfrm>
          <a:prstGeom prst="rect">
            <a:avLst/>
          </a:prstGeom>
          <a:noFill/>
          <a:ln w="9525">
            <a:noFill/>
            <a:miter lim="800000"/>
            <a:headEnd/>
            <a:tailEnd/>
          </a:ln>
          <a:effectLst/>
        </p:spPr>
        <p:txBody>
          <a:bodyPr vert="horz" wrap="square" lIns="92971" tIns="46486" rIns="92971" bIns="46486" numCol="1" anchor="b" anchorCtr="0" compatLnSpc="1">
            <a:prstTxWarp prst="textNoShape">
              <a:avLst/>
            </a:prstTxWarp>
          </a:bodyPr>
          <a:lstStyle>
            <a:lvl1pPr algn="r" defTabSz="930275" eaLnBrk="0" hangingPunct="0">
              <a:defRPr sz="1200">
                <a:cs typeface="+mn-cs"/>
              </a:defRPr>
            </a:lvl1pPr>
          </a:lstStyle>
          <a:p>
            <a:pPr>
              <a:defRPr/>
            </a:pPr>
            <a:fld id="{4D1FC439-5E53-4AA0-A5B4-6F4AEDC5D29E}" type="slidenum">
              <a:rPr lang="en-US"/>
              <a:pPr>
                <a:defRPr/>
              </a:pPr>
              <a:t>‹#›</a:t>
            </a:fld>
            <a:endParaRPr lang="en-US"/>
          </a:p>
        </p:txBody>
      </p:sp>
    </p:spTree>
    <p:extLst>
      <p:ext uri="{BB962C8B-B14F-4D97-AF65-F5344CB8AC3E}">
        <p14:creationId xmlns:p14="http://schemas.microsoft.com/office/powerpoint/2010/main" val="27693583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1026"/>
          <p:cNvSpPr>
            <a:spLocks noGrp="1" noChangeArrowheads="1"/>
          </p:cNvSpPr>
          <p:nvPr>
            <p:ph type="hdr" sz="quarter"/>
          </p:nvPr>
        </p:nvSpPr>
        <p:spPr bwMode="auto">
          <a:xfrm>
            <a:off x="0" y="1"/>
            <a:ext cx="4033452" cy="3477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cs typeface="+mn-cs"/>
              </a:defRPr>
            </a:lvl1pPr>
          </a:lstStyle>
          <a:p>
            <a:pPr>
              <a:defRPr/>
            </a:pPr>
            <a:endParaRPr lang="en-US"/>
          </a:p>
        </p:txBody>
      </p:sp>
      <p:sp>
        <p:nvSpPr>
          <p:cNvPr id="39939" name="Rectangle 1027"/>
          <p:cNvSpPr>
            <a:spLocks noGrp="1" noChangeArrowheads="1"/>
          </p:cNvSpPr>
          <p:nvPr>
            <p:ph type="dt" idx="1"/>
          </p:nvPr>
        </p:nvSpPr>
        <p:spPr bwMode="auto">
          <a:xfrm>
            <a:off x="5273193" y="1"/>
            <a:ext cx="4033452" cy="3477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cs typeface="+mn-cs"/>
              </a:defRPr>
            </a:lvl1pPr>
          </a:lstStyle>
          <a:p>
            <a:pPr>
              <a:defRPr/>
            </a:pPr>
            <a:endParaRPr lang="en-US"/>
          </a:p>
        </p:txBody>
      </p:sp>
      <p:sp>
        <p:nvSpPr>
          <p:cNvPr id="4100" name="Rectangle 1028"/>
          <p:cNvSpPr>
            <a:spLocks noGrp="1" noRot="1" noChangeAspect="1" noChangeArrowheads="1" noTextEdit="1"/>
          </p:cNvSpPr>
          <p:nvPr>
            <p:ph type="sldImg" idx="2"/>
          </p:nvPr>
        </p:nvSpPr>
        <p:spPr bwMode="auto">
          <a:xfrm>
            <a:off x="4002088" y="522288"/>
            <a:ext cx="1304925" cy="26066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1029"/>
          <p:cNvSpPr>
            <a:spLocks noGrp="1" noChangeArrowheads="1"/>
          </p:cNvSpPr>
          <p:nvPr>
            <p:ph type="body" sz="quarter" idx="3"/>
          </p:nvPr>
        </p:nvSpPr>
        <p:spPr bwMode="auto">
          <a:xfrm>
            <a:off x="930420" y="3303548"/>
            <a:ext cx="7448262" cy="312967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1030"/>
          <p:cNvSpPr>
            <a:spLocks noGrp="1" noChangeArrowheads="1"/>
          </p:cNvSpPr>
          <p:nvPr>
            <p:ph type="ftr" sz="quarter" idx="4"/>
          </p:nvPr>
        </p:nvSpPr>
        <p:spPr bwMode="auto">
          <a:xfrm>
            <a:off x="0" y="6605488"/>
            <a:ext cx="4033452" cy="34774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cs typeface="+mn-cs"/>
              </a:defRPr>
            </a:lvl1pPr>
          </a:lstStyle>
          <a:p>
            <a:pPr>
              <a:defRPr/>
            </a:pPr>
            <a:endParaRPr lang="en-US"/>
          </a:p>
        </p:txBody>
      </p:sp>
      <p:sp>
        <p:nvSpPr>
          <p:cNvPr id="39943" name="Rectangle 1031"/>
          <p:cNvSpPr>
            <a:spLocks noGrp="1" noChangeArrowheads="1"/>
          </p:cNvSpPr>
          <p:nvPr>
            <p:ph type="sldNum" sz="quarter" idx="5"/>
          </p:nvPr>
        </p:nvSpPr>
        <p:spPr bwMode="auto">
          <a:xfrm>
            <a:off x="5273193" y="6605488"/>
            <a:ext cx="4033452" cy="34774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cs typeface="+mn-cs"/>
              </a:defRPr>
            </a:lvl1pPr>
          </a:lstStyle>
          <a:p>
            <a:pPr>
              <a:defRPr/>
            </a:pPr>
            <a:fld id="{7F9F46CA-17C2-40E4-994D-4746519EFCE1}" type="slidenum">
              <a:rPr lang="en-US"/>
              <a:pPr>
                <a:defRPr/>
              </a:pPr>
              <a:t>‹#›</a:t>
            </a:fld>
            <a:endParaRPr lang="en-US"/>
          </a:p>
        </p:txBody>
      </p:sp>
    </p:spTree>
    <p:extLst>
      <p:ext uri="{BB962C8B-B14F-4D97-AF65-F5344CB8AC3E}">
        <p14:creationId xmlns:p14="http://schemas.microsoft.com/office/powerpoint/2010/main" val="36067297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383" kern="1200">
        <a:solidFill>
          <a:schemeClr val="tx1"/>
        </a:solidFill>
        <a:latin typeface="Times New Roman" pitchFamily="18" charset="0"/>
        <a:ea typeface="+mn-ea"/>
        <a:cs typeface="+mn-cs"/>
      </a:defRPr>
    </a:lvl1pPr>
    <a:lvl2pPr marL="535205" algn="l" rtl="0" eaLnBrk="0" fontAlgn="base" hangingPunct="0">
      <a:spcBef>
        <a:spcPct val="30000"/>
      </a:spcBef>
      <a:spcAft>
        <a:spcPct val="0"/>
      </a:spcAft>
      <a:defRPr sz="1383" kern="1200">
        <a:solidFill>
          <a:schemeClr val="tx1"/>
        </a:solidFill>
        <a:latin typeface="Times New Roman" pitchFamily="18" charset="0"/>
        <a:ea typeface="+mn-ea"/>
        <a:cs typeface="+mn-cs"/>
      </a:defRPr>
    </a:lvl2pPr>
    <a:lvl3pPr marL="1070411" algn="l" rtl="0" eaLnBrk="0" fontAlgn="base" hangingPunct="0">
      <a:spcBef>
        <a:spcPct val="30000"/>
      </a:spcBef>
      <a:spcAft>
        <a:spcPct val="0"/>
      </a:spcAft>
      <a:defRPr sz="1383" kern="1200">
        <a:solidFill>
          <a:schemeClr val="tx1"/>
        </a:solidFill>
        <a:latin typeface="Times New Roman" pitchFamily="18" charset="0"/>
        <a:ea typeface="+mn-ea"/>
        <a:cs typeface="+mn-cs"/>
      </a:defRPr>
    </a:lvl3pPr>
    <a:lvl4pPr marL="1605616" algn="l" rtl="0" eaLnBrk="0" fontAlgn="base" hangingPunct="0">
      <a:spcBef>
        <a:spcPct val="30000"/>
      </a:spcBef>
      <a:spcAft>
        <a:spcPct val="0"/>
      </a:spcAft>
      <a:defRPr sz="1383" kern="1200">
        <a:solidFill>
          <a:schemeClr val="tx1"/>
        </a:solidFill>
        <a:latin typeface="Times New Roman" pitchFamily="18" charset="0"/>
        <a:ea typeface="+mn-ea"/>
        <a:cs typeface="+mn-cs"/>
      </a:defRPr>
    </a:lvl4pPr>
    <a:lvl5pPr marL="2140822" algn="l" rtl="0" eaLnBrk="0" fontAlgn="base" hangingPunct="0">
      <a:spcBef>
        <a:spcPct val="30000"/>
      </a:spcBef>
      <a:spcAft>
        <a:spcPct val="0"/>
      </a:spcAft>
      <a:defRPr sz="1383" kern="1200">
        <a:solidFill>
          <a:schemeClr val="tx1"/>
        </a:solidFill>
        <a:latin typeface="Times New Roman" pitchFamily="18" charset="0"/>
        <a:ea typeface="+mn-ea"/>
        <a:cs typeface="+mn-cs"/>
      </a:defRPr>
    </a:lvl5pPr>
    <a:lvl6pPr marL="2676027" algn="l" defTabSz="1070411" rtl="0" eaLnBrk="1" latinLnBrk="0" hangingPunct="1">
      <a:defRPr sz="1383" kern="1200">
        <a:solidFill>
          <a:schemeClr val="tx1"/>
        </a:solidFill>
        <a:latin typeface="+mn-lt"/>
        <a:ea typeface="+mn-ea"/>
        <a:cs typeface="+mn-cs"/>
      </a:defRPr>
    </a:lvl6pPr>
    <a:lvl7pPr marL="3211233" algn="l" defTabSz="1070411" rtl="0" eaLnBrk="1" latinLnBrk="0" hangingPunct="1">
      <a:defRPr sz="1383" kern="1200">
        <a:solidFill>
          <a:schemeClr val="tx1"/>
        </a:solidFill>
        <a:latin typeface="+mn-lt"/>
        <a:ea typeface="+mn-ea"/>
        <a:cs typeface="+mn-cs"/>
      </a:defRPr>
    </a:lvl7pPr>
    <a:lvl8pPr marL="3746438" algn="l" defTabSz="1070411" rtl="0" eaLnBrk="1" latinLnBrk="0" hangingPunct="1">
      <a:defRPr sz="1383" kern="1200">
        <a:solidFill>
          <a:schemeClr val="tx1"/>
        </a:solidFill>
        <a:latin typeface="+mn-lt"/>
        <a:ea typeface="+mn-ea"/>
        <a:cs typeface="+mn-cs"/>
      </a:defRPr>
    </a:lvl8pPr>
    <a:lvl9pPr marL="4281643" algn="l" defTabSz="1070411" rtl="0" eaLnBrk="1" latinLnBrk="0" hangingPunct="1">
      <a:defRPr sz="138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31"/>
          <p:cNvSpPr>
            <a:spLocks noGrp="1" noChangeArrowheads="1"/>
          </p:cNvSpPr>
          <p:nvPr>
            <p:ph type="sldNum" sz="quarter" idx="5"/>
          </p:nvPr>
        </p:nvSpPr>
        <p:spPr/>
        <p:txBody>
          <a:bodyPr/>
          <a:lstStyle/>
          <a:p>
            <a:pPr>
              <a:defRPr/>
            </a:pPr>
            <a:fld id="{3F6AA308-340D-4256-A02D-F0E37996702C}" type="slidenum">
              <a:rPr lang="en-US" smtClean="0"/>
              <a:pPr>
                <a:defRPr/>
              </a:pPr>
              <a:t>1</a:t>
            </a:fld>
            <a:endParaRPr lang="en-US"/>
          </a:p>
        </p:txBody>
      </p:sp>
      <p:sp>
        <p:nvSpPr>
          <p:cNvPr id="5123" name="Rectangle 2"/>
          <p:cNvSpPr>
            <a:spLocks noGrp="1" noRot="1" noChangeAspect="1" noChangeArrowheads="1" noTextEdit="1"/>
          </p:cNvSpPr>
          <p:nvPr>
            <p:ph type="sldImg"/>
          </p:nvPr>
        </p:nvSpPr>
        <p:spPr>
          <a:xfrm>
            <a:off x="4002088" y="522288"/>
            <a:ext cx="1304925" cy="2606675"/>
          </a:xfrm>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t>T</a:t>
            </a:r>
          </a:p>
        </p:txBody>
      </p:sp>
    </p:spTree>
    <p:extLst>
      <p:ext uri="{BB962C8B-B14F-4D97-AF65-F5344CB8AC3E}">
        <p14:creationId xmlns:p14="http://schemas.microsoft.com/office/powerpoint/2010/main" val="397277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735116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3373"/>
          <p:cNvSpPr>
            <a:spLocks noChangeArrowheads="1"/>
          </p:cNvSpPr>
          <p:nvPr userDrawn="1"/>
        </p:nvSpPr>
        <p:spPr bwMode="auto">
          <a:xfrm>
            <a:off x="411480" y="581243"/>
            <a:ext cx="15636240" cy="4023360"/>
          </a:xfrm>
          <a:prstGeom prst="rect">
            <a:avLst/>
          </a:prstGeom>
          <a:gradFill>
            <a:gsLst>
              <a:gs pos="41000">
                <a:srgbClr val="CC0000">
                  <a:alpha val="89000"/>
                </a:srgbClr>
              </a:gs>
              <a:gs pos="100000">
                <a:srgbClr val="0E0014"/>
              </a:gs>
            </a:gsLst>
            <a:lin ang="13500000" scaled="1"/>
          </a:gra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just" defTabSz="490575" eaLnBrk="0" hangingPunct="0">
              <a:defRPr/>
            </a:pPr>
            <a:endParaRPr lang="en-US" sz="2469" b="1" dirty="0">
              <a:solidFill>
                <a:schemeClr val="bg1"/>
              </a:solidFill>
              <a:latin typeface="Calibri" pitchFamily="34" charset="0"/>
            </a:endParaRPr>
          </a:p>
        </p:txBody>
      </p:sp>
      <p:sp>
        <p:nvSpPr>
          <p:cNvPr id="10" name="Rectangle 4"/>
          <p:cNvSpPr>
            <a:spLocks noGrp="1" noChangeArrowheads="1"/>
          </p:cNvSpPr>
          <p:nvPr>
            <p:ph type="dt" sz="half" idx="2"/>
          </p:nvPr>
        </p:nvSpPr>
        <p:spPr bwMode="auto">
          <a:xfrm>
            <a:off x="11930744" y="581243"/>
            <a:ext cx="4293326" cy="812128"/>
          </a:xfrm>
          <a:prstGeom prst="rect">
            <a:avLst/>
          </a:prstGeom>
          <a:noFill/>
          <a:ln w="9525">
            <a:noFill/>
            <a:miter lim="800000"/>
            <a:headEnd/>
            <a:tailEnd/>
          </a:ln>
          <a:effectLst/>
        </p:spPr>
        <p:txBody>
          <a:bodyPr vert="horz" wrap="square" lIns="501539" tIns="250769" rIns="501539" bIns="250769" numCol="1" anchor="t" anchorCtr="0" compatLnSpc="1">
            <a:prstTxWarp prst="textNoShape">
              <a:avLst/>
            </a:prstTxWarp>
          </a:bodyPr>
          <a:lstStyle>
            <a:lvl1pPr eaLnBrk="0" hangingPunct="0">
              <a:defRPr sz="1851" i="1">
                <a:solidFill>
                  <a:schemeClr val="bg1">
                    <a:lumMod val="75000"/>
                  </a:schemeClr>
                </a:solidFill>
                <a:latin typeface="Calibri" pitchFamily="34" charset="0"/>
                <a:cs typeface="Calibri" pitchFamily="34" charset="0"/>
              </a:defRPr>
            </a:lvl1pPr>
          </a:lstStyle>
          <a:p>
            <a:pPr>
              <a:defRPr/>
            </a:pPr>
            <a:r>
              <a:rPr lang="en-US"/>
              <a:t>College of Pharmacy 2013-2014</a:t>
            </a:r>
          </a:p>
        </p:txBody>
      </p:sp>
      <p:sp>
        <p:nvSpPr>
          <p:cNvPr id="14" name="Rectangle 13"/>
          <p:cNvSpPr/>
          <p:nvPr userDrawn="1"/>
        </p:nvSpPr>
        <p:spPr bwMode="auto">
          <a:xfrm>
            <a:off x="228600" y="274320"/>
            <a:ext cx="16002000" cy="32369760"/>
          </a:xfrm>
          <a:prstGeom prst="rect">
            <a:avLst/>
          </a:prstGeom>
          <a:noFill/>
          <a:ln w="101600" cap="flat" cmpd="sng" algn="ctr">
            <a:solidFill>
              <a:srgbClr val="999999"/>
            </a:solidFill>
            <a:prstDash val="solid"/>
            <a:round/>
            <a:headEnd type="none" w="med" len="med"/>
            <a:tailEnd type="none" w="med" len="med"/>
          </a:ln>
          <a:effectLst/>
        </p:spPr>
        <p:txBody>
          <a:bodyPr vert="horz" wrap="square" lIns="52245" tIns="26122" rIns="52245" bIns="26122" numCol="1" rtlCol="0" anchor="t" anchorCtr="0" compatLnSpc="1">
            <a:prstTxWarp prst="textNoShape">
              <a:avLst/>
            </a:prstTxWarp>
          </a:bodyPr>
          <a:lstStyle/>
          <a:p>
            <a:pPr marL="0" marR="0" indent="0" algn="l" defTabSz="306574" rtl="0" eaLnBrk="0" fontAlgn="base" latinLnBrk="0" hangingPunct="0">
              <a:lnSpc>
                <a:spcPct val="100000"/>
              </a:lnSpc>
              <a:spcBef>
                <a:spcPct val="0"/>
              </a:spcBef>
              <a:spcAft>
                <a:spcPct val="0"/>
              </a:spcAft>
              <a:buClrTx/>
              <a:buSzTx/>
              <a:buFontTx/>
              <a:buNone/>
              <a:tabLst/>
            </a:pPr>
            <a:endParaRPr kumimoji="0" lang="en-US" sz="900" b="0" i="0" u="none" strike="noStrike" cap="none" normalizeH="0" baseline="0">
              <a:ln>
                <a:noFill/>
              </a:ln>
              <a:solidFill>
                <a:schemeClr val="tx1"/>
              </a:solidFill>
              <a:effectLst/>
              <a:latin typeface="Times New Roman" pitchFamily="18" charset="0"/>
            </a:endParaRPr>
          </a:p>
        </p:txBody>
      </p:sp>
      <p:sp>
        <p:nvSpPr>
          <p:cNvPr id="15" name="Rectangle 14"/>
          <p:cNvSpPr/>
          <p:nvPr userDrawn="1"/>
        </p:nvSpPr>
        <p:spPr bwMode="auto">
          <a:xfrm>
            <a:off x="0" y="0"/>
            <a:ext cx="16459200" cy="32918400"/>
          </a:xfrm>
          <a:prstGeom prst="rect">
            <a:avLst/>
          </a:prstGeom>
          <a:noFill/>
          <a:ln w="127000" cap="flat" cmpd="sng" algn="ctr">
            <a:solidFill>
              <a:srgbClr val="CC0000"/>
            </a:solidFill>
            <a:prstDash val="solid"/>
            <a:round/>
            <a:headEnd type="none" w="med" len="med"/>
            <a:tailEnd type="none" w="med" len="med"/>
          </a:ln>
          <a:effectLst/>
        </p:spPr>
        <p:txBody>
          <a:bodyPr vert="horz" wrap="square" lIns="29389" tIns="14695" rIns="29389" bIns="14695" numCol="1" rtlCol="0" anchor="t" anchorCtr="0" compatLnSpc="1">
            <a:prstTxWarp prst="textNoShape">
              <a:avLst/>
            </a:prstTxWarp>
          </a:bodyPr>
          <a:lstStyle/>
          <a:p>
            <a:pPr marL="0" marR="0" indent="0" algn="l" defTabSz="172455" rtl="0" eaLnBrk="0" fontAlgn="base" latinLnBrk="0" hangingPunct="0">
              <a:lnSpc>
                <a:spcPct val="100000"/>
              </a:lnSpc>
              <a:spcBef>
                <a:spcPct val="0"/>
              </a:spcBef>
              <a:spcAft>
                <a:spcPct val="0"/>
              </a:spcAft>
              <a:buClrTx/>
              <a:buSzTx/>
              <a:buFontTx/>
              <a:buNone/>
              <a:tabLst/>
            </a:pPr>
            <a:endParaRPr kumimoji="0" lang="en-US" sz="500" b="0" i="0" u="none" strike="noStrike" cap="none" normalizeH="0" baseline="0">
              <a:ln>
                <a:noFill/>
              </a:ln>
              <a:solidFill>
                <a:schemeClr val="tx1"/>
              </a:solidFill>
              <a:effectLst/>
              <a:latin typeface="Times New Roman" pitchFamily="18" charset="0"/>
            </a:endParaRPr>
          </a:p>
        </p:txBody>
      </p:sp>
      <p:grpSp>
        <p:nvGrpSpPr>
          <p:cNvPr id="16" name="Group 15"/>
          <p:cNvGrpSpPr>
            <a:grpSpLocks noChangeAspect="1"/>
          </p:cNvGrpSpPr>
          <p:nvPr userDrawn="1"/>
        </p:nvGrpSpPr>
        <p:grpSpPr>
          <a:xfrm>
            <a:off x="737553" y="2256118"/>
            <a:ext cx="3933033" cy="1463040"/>
            <a:chOff x="782638" y="692150"/>
            <a:chExt cx="5054600" cy="1790700"/>
          </a:xfrm>
        </p:grpSpPr>
        <p:pic>
          <p:nvPicPr>
            <p:cNvPr id="17" name="Picture 42" descr="College of Pharmacy Mort Pest NO BOX_white.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2588" y="692150"/>
              <a:ext cx="164465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44" descr="College of Pharmacy_primary_WHITE.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82638" y="977900"/>
              <a:ext cx="3006726" cy="1130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 bg1="lt1" tx1="dk1" bg2="lt2" tx2="dk2" accent1="accent1" accent2="accent2" accent3="accent3" accent4="accent4" accent5="accent5" accent6="accent6" hlink="hlink" folHlink="folHlink"/>
  <p:sldLayoutIdLst>
    <p:sldLayoutId id="2147483695" r:id="rId1"/>
  </p:sldLayoutIdLst>
  <p:txStyles>
    <p:titleStyle>
      <a:lvl1pPr algn="ctr" defTabSz="2579148" rtl="0" eaLnBrk="0" fontAlgn="base" hangingPunct="0">
        <a:spcBef>
          <a:spcPct val="0"/>
        </a:spcBef>
        <a:spcAft>
          <a:spcPct val="0"/>
        </a:spcAft>
        <a:defRPr sz="12446">
          <a:solidFill>
            <a:schemeClr val="tx2"/>
          </a:solidFill>
          <a:latin typeface="Calibri"/>
          <a:ea typeface="+mj-ea"/>
          <a:cs typeface="Calibri"/>
        </a:defRPr>
      </a:lvl1pPr>
      <a:lvl2pPr algn="ctr" defTabSz="2579148" rtl="0" eaLnBrk="0" fontAlgn="base" hangingPunct="0">
        <a:spcBef>
          <a:spcPct val="0"/>
        </a:spcBef>
        <a:spcAft>
          <a:spcPct val="0"/>
        </a:spcAft>
        <a:defRPr sz="12446">
          <a:solidFill>
            <a:schemeClr val="tx2"/>
          </a:solidFill>
          <a:latin typeface="Times New Roman" pitchFamily="18" charset="0"/>
        </a:defRPr>
      </a:lvl2pPr>
      <a:lvl3pPr algn="ctr" defTabSz="2579148" rtl="0" eaLnBrk="0" fontAlgn="base" hangingPunct="0">
        <a:spcBef>
          <a:spcPct val="0"/>
        </a:spcBef>
        <a:spcAft>
          <a:spcPct val="0"/>
        </a:spcAft>
        <a:defRPr sz="12446">
          <a:solidFill>
            <a:schemeClr val="tx2"/>
          </a:solidFill>
          <a:latin typeface="Times New Roman" pitchFamily="18" charset="0"/>
        </a:defRPr>
      </a:lvl3pPr>
      <a:lvl4pPr algn="ctr" defTabSz="2579148" rtl="0" eaLnBrk="0" fontAlgn="base" hangingPunct="0">
        <a:spcBef>
          <a:spcPct val="0"/>
        </a:spcBef>
        <a:spcAft>
          <a:spcPct val="0"/>
        </a:spcAft>
        <a:defRPr sz="12446">
          <a:solidFill>
            <a:schemeClr val="tx2"/>
          </a:solidFill>
          <a:latin typeface="Times New Roman" pitchFamily="18" charset="0"/>
        </a:defRPr>
      </a:lvl4pPr>
      <a:lvl5pPr algn="ctr" defTabSz="2579148" rtl="0" eaLnBrk="0" fontAlgn="base" hangingPunct="0">
        <a:spcBef>
          <a:spcPct val="0"/>
        </a:spcBef>
        <a:spcAft>
          <a:spcPct val="0"/>
        </a:spcAft>
        <a:defRPr sz="12446">
          <a:solidFill>
            <a:schemeClr val="tx2"/>
          </a:solidFill>
          <a:latin typeface="Times New Roman" pitchFamily="18" charset="0"/>
        </a:defRPr>
      </a:lvl5pPr>
      <a:lvl6pPr marL="418005" algn="ctr" defTabSz="2579148" rtl="0" eaLnBrk="0" fontAlgn="base" hangingPunct="0">
        <a:spcBef>
          <a:spcPct val="0"/>
        </a:spcBef>
        <a:spcAft>
          <a:spcPct val="0"/>
        </a:spcAft>
        <a:defRPr sz="12446">
          <a:solidFill>
            <a:schemeClr val="tx2"/>
          </a:solidFill>
          <a:latin typeface="Times New Roman" pitchFamily="18" charset="0"/>
        </a:defRPr>
      </a:lvl6pPr>
      <a:lvl7pPr marL="836010" algn="ctr" defTabSz="2579148" rtl="0" eaLnBrk="0" fontAlgn="base" hangingPunct="0">
        <a:spcBef>
          <a:spcPct val="0"/>
        </a:spcBef>
        <a:spcAft>
          <a:spcPct val="0"/>
        </a:spcAft>
        <a:defRPr sz="12446">
          <a:solidFill>
            <a:schemeClr val="tx2"/>
          </a:solidFill>
          <a:latin typeface="Times New Roman" pitchFamily="18" charset="0"/>
        </a:defRPr>
      </a:lvl7pPr>
      <a:lvl8pPr marL="1254014" algn="ctr" defTabSz="2579148" rtl="0" eaLnBrk="0" fontAlgn="base" hangingPunct="0">
        <a:spcBef>
          <a:spcPct val="0"/>
        </a:spcBef>
        <a:spcAft>
          <a:spcPct val="0"/>
        </a:spcAft>
        <a:defRPr sz="12446">
          <a:solidFill>
            <a:schemeClr val="tx2"/>
          </a:solidFill>
          <a:latin typeface="Times New Roman" pitchFamily="18" charset="0"/>
        </a:defRPr>
      </a:lvl8pPr>
      <a:lvl9pPr marL="1672019" algn="ctr" defTabSz="2579148" rtl="0" eaLnBrk="0" fontAlgn="base" hangingPunct="0">
        <a:spcBef>
          <a:spcPct val="0"/>
        </a:spcBef>
        <a:spcAft>
          <a:spcPct val="0"/>
        </a:spcAft>
        <a:defRPr sz="12446">
          <a:solidFill>
            <a:schemeClr val="tx2"/>
          </a:solidFill>
          <a:latin typeface="Times New Roman" pitchFamily="18" charset="0"/>
        </a:defRPr>
      </a:lvl9pPr>
    </p:titleStyle>
    <p:bodyStyle>
      <a:lvl1pPr marL="968088" indent="-968088" algn="l" defTabSz="2579148" rtl="0" eaLnBrk="0" fontAlgn="base" hangingPunct="0">
        <a:spcBef>
          <a:spcPct val="20000"/>
        </a:spcBef>
        <a:spcAft>
          <a:spcPct val="0"/>
        </a:spcAft>
        <a:buChar char="•"/>
        <a:defRPr sz="9052">
          <a:solidFill>
            <a:schemeClr val="tx1"/>
          </a:solidFill>
          <a:latin typeface="Calibri"/>
          <a:ea typeface="+mn-ea"/>
          <a:cs typeface="Calibri"/>
        </a:defRPr>
      </a:lvl1pPr>
      <a:lvl2pPr marL="2095830" indent="-805531" algn="l" defTabSz="2579148" rtl="0" eaLnBrk="0" fontAlgn="base" hangingPunct="0">
        <a:spcBef>
          <a:spcPct val="20000"/>
        </a:spcBef>
        <a:spcAft>
          <a:spcPct val="0"/>
        </a:spcAft>
        <a:buChar char="–"/>
        <a:defRPr sz="7869">
          <a:solidFill>
            <a:schemeClr val="tx1"/>
          </a:solidFill>
          <a:latin typeface="Calibri"/>
          <a:cs typeface="Calibri"/>
        </a:defRPr>
      </a:lvl2pPr>
      <a:lvl3pPr marL="3223572" indent="-644424" algn="l" defTabSz="2579148" rtl="0" eaLnBrk="0" fontAlgn="base" hangingPunct="0">
        <a:spcBef>
          <a:spcPct val="20000"/>
        </a:spcBef>
        <a:spcAft>
          <a:spcPct val="0"/>
        </a:spcAft>
        <a:buChar char="•"/>
        <a:defRPr sz="6789">
          <a:solidFill>
            <a:schemeClr val="tx1"/>
          </a:solidFill>
          <a:latin typeface="Calibri"/>
          <a:cs typeface="Calibri"/>
        </a:defRPr>
      </a:lvl3pPr>
      <a:lvl4pPr marL="4513871" indent="-644424" algn="l" defTabSz="2579148" rtl="0" eaLnBrk="0" fontAlgn="base" hangingPunct="0">
        <a:spcBef>
          <a:spcPct val="20000"/>
        </a:spcBef>
        <a:spcAft>
          <a:spcPct val="0"/>
        </a:spcAft>
        <a:buChar char="–"/>
        <a:defRPr sz="5657">
          <a:solidFill>
            <a:schemeClr val="tx1"/>
          </a:solidFill>
          <a:latin typeface="Calibri"/>
          <a:cs typeface="Calibri"/>
        </a:defRPr>
      </a:lvl4pPr>
      <a:lvl5pPr marL="5804171" indent="-645876" algn="l" defTabSz="2579148" rtl="0" eaLnBrk="0" fontAlgn="base" hangingPunct="0">
        <a:spcBef>
          <a:spcPct val="20000"/>
        </a:spcBef>
        <a:spcAft>
          <a:spcPct val="0"/>
        </a:spcAft>
        <a:buChar char="»"/>
        <a:defRPr sz="5657">
          <a:solidFill>
            <a:schemeClr val="tx1"/>
          </a:solidFill>
          <a:latin typeface="Calibri"/>
          <a:cs typeface="Calibri"/>
        </a:defRPr>
      </a:lvl5pPr>
      <a:lvl6pPr marL="6222175" indent="-645876" algn="l" defTabSz="2579148" rtl="0" eaLnBrk="0" fontAlgn="base" hangingPunct="0">
        <a:spcBef>
          <a:spcPct val="20000"/>
        </a:spcBef>
        <a:spcAft>
          <a:spcPct val="0"/>
        </a:spcAft>
        <a:buChar char="»"/>
        <a:defRPr sz="5657">
          <a:solidFill>
            <a:schemeClr val="tx1"/>
          </a:solidFill>
          <a:latin typeface="+mn-lt"/>
        </a:defRPr>
      </a:lvl6pPr>
      <a:lvl7pPr marL="6640180" indent="-645876" algn="l" defTabSz="2579148" rtl="0" eaLnBrk="0" fontAlgn="base" hangingPunct="0">
        <a:spcBef>
          <a:spcPct val="20000"/>
        </a:spcBef>
        <a:spcAft>
          <a:spcPct val="0"/>
        </a:spcAft>
        <a:buChar char="»"/>
        <a:defRPr sz="5657">
          <a:solidFill>
            <a:schemeClr val="tx1"/>
          </a:solidFill>
          <a:latin typeface="+mn-lt"/>
        </a:defRPr>
      </a:lvl7pPr>
      <a:lvl8pPr marL="7058185" indent="-645876" algn="l" defTabSz="2579148" rtl="0" eaLnBrk="0" fontAlgn="base" hangingPunct="0">
        <a:spcBef>
          <a:spcPct val="20000"/>
        </a:spcBef>
        <a:spcAft>
          <a:spcPct val="0"/>
        </a:spcAft>
        <a:buChar char="»"/>
        <a:defRPr sz="5657">
          <a:solidFill>
            <a:schemeClr val="tx1"/>
          </a:solidFill>
          <a:latin typeface="+mn-lt"/>
        </a:defRPr>
      </a:lvl8pPr>
      <a:lvl9pPr marL="7476190" indent="-645876" algn="l" defTabSz="2579148" rtl="0" eaLnBrk="0" fontAlgn="base" hangingPunct="0">
        <a:spcBef>
          <a:spcPct val="20000"/>
        </a:spcBef>
        <a:spcAft>
          <a:spcPct val="0"/>
        </a:spcAft>
        <a:buChar char="»"/>
        <a:defRPr sz="5657">
          <a:solidFill>
            <a:schemeClr val="tx1"/>
          </a:solidFill>
          <a:latin typeface="+mn-lt"/>
        </a:defRPr>
      </a:lvl9pPr>
    </p:bodyStyle>
    <p:otherStyle>
      <a:defPPr>
        <a:defRPr lang="en-US"/>
      </a:defPPr>
      <a:lvl1pPr marL="0" algn="l" defTabSz="836010" rtl="0" eaLnBrk="1" latinLnBrk="0" hangingPunct="1">
        <a:defRPr sz="1646" kern="1200">
          <a:solidFill>
            <a:schemeClr val="tx1"/>
          </a:solidFill>
          <a:latin typeface="+mn-lt"/>
          <a:ea typeface="+mn-ea"/>
          <a:cs typeface="+mn-cs"/>
        </a:defRPr>
      </a:lvl1pPr>
      <a:lvl2pPr marL="418005" algn="l" defTabSz="836010" rtl="0" eaLnBrk="1" latinLnBrk="0" hangingPunct="1">
        <a:defRPr sz="1646" kern="1200">
          <a:solidFill>
            <a:schemeClr val="tx1"/>
          </a:solidFill>
          <a:latin typeface="+mn-lt"/>
          <a:ea typeface="+mn-ea"/>
          <a:cs typeface="+mn-cs"/>
        </a:defRPr>
      </a:lvl2pPr>
      <a:lvl3pPr marL="836010" algn="l" defTabSz="836010" rtl="0" eaLnBrk="1" latinLnBrk="0" hangingPunct="1">
        <a:defRPr sz="1646" kern="1200">
          <a:solidFill>
            <a:schemeClr val="tx1"/>
          </a:solidFill>
          <a:latin typeface="+mn-lt"/>
          <a:ea typeface="+mn-ea"/>
          <a:cs typeface="+mn-cs"/>
        </a:defRPr>
      </a:lvl3pPr>
      <a:lvl4pPr marL="1254014" algn="l" defTabSz="836010" rtl="0" eaLnBrk="1" latinLnBrk="0" hangingPunct="1">
        <a:defRPr sz="1646" kern="1200">
          <a:solidFill>
            <a:schemeClr val="tx1"/>
          </a:solidFill>
          <a:latin typeface="+mn-lt"/>
          <a:ea typeface="+mn-ea"/>
          <a:cs typeface="+mn-cs"/>
        </a:defRPr>
      </a:lvl4pPr>
      <a:lvl5pPr marL="1672019" algn="l" defTabSz="836010" rtl="0" eaLnBrk="1" latinLnBrk="0" hangingPunct="1">
        <a:defRPr sz="1646" kern="1200">
          <a:solidFill>
            <a:schemeClr val="tx1"/>
          </a:solidFill>
          <a:latin typeface="+mn-lt"/>
          <a:ea typeface="+mn-ea"/>
          <a:cs typeface="+mn-cs"/>
        </a:defRPr>
      </a:lvl5pPr>
      <a:lvl6pPr marL="2090024" algn="l" defTabSz="836010" rtl="0" eaLnBrk="1" latinLnBrk="0" hangingPunct="1">
        <a:defRPr sz="1646" kern="1200">
          <a:solidFill>
            <a:schemeClr val="tx1"/>
          </a:solidFill>
          <a:latin typeface="+mn-lt"/>
          <a:ea typeface="+mn-ea"/>
          <a:cs typeface="+mn-cs"/>
        </a:defRPr>
      </a:lvl6pPr>
      <a:lvl7pPr marL="2508029" algn="l" defTabSz="836010" rtl="0" eaLnBrk="1" latinLnBrk="0" hangingPunct="1">
        <a:defRPr sz="1646" kern="1200">
          <a:solidFill>
            <a:schemeClr val="tx1"/>
          </a:solidFill>
          <a:latin typeface="+mn-lt"/>
          <a:ea typeface="+mn-ea"/>
          <a:cs typeface="+mn-cs"/>
        </a:defRPr>
      </a:lvl7pPr>
      <a:lvl8pPr marL="2926033" algn="l" defTabSz="836010" rtl="0" eaLnBrk="1" latinLnBrk="0" hangingPunct="1">
        <a:defRPr sz="1646" kern="1200">
          <a:solidFill>
            <a:schemeClr val="tx1"/>
          </a:solidFill>
          <a:latin typeface="+mn-lt"/>
          <a:ea typeface="+mn-ea"/>
          <a:cs typeface="+mn-cs"/>
        </a:defRPr>
      </a:lvl8pPr>
      <a:lvl9pPr marL="3344038" algn="l" defTabSz="836010" rtl="0" eaLnBrk="1" latinLnBrk="0" hangingPunct="1">
        <a:defRPr sz="16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Text Box 1463"/>
          <p:cNvSpPr txBox="1">
            <a:spLocks noChangeArrowheads="1"/>
          </p:cNvSpPr>
          <p:nvPr/>
        </p:nvSpPr>
        <p:spPr bwMode="auto">
          <a:xfrm>
            <a:off x="440805" y="21761589"/>
            <a:ext cx="3657600" cy="1024716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9064" tIns="24532" rIns="49064" bIns="24532"/>
          <a:lstStyle>
            <a:lvl1pPr marL="168275" indent="-168275" defTabSz="90488" eaLnBrk="0" hangingPunct="0">
              <a:defRPr sz="1600">
                <a:solidFill>
                  <a:schemeClr val="tx1"/>
                </a:solidFill>
                <a:latin typeface="Times New Roman" pitchFamily="18" charset="0"/>
                <a:cs typeface="Arial" charset="0"/>
              </a:defRPr>
            </a:lvl1pPr>
            <a:lvl2pPr defTabSz="90488" eaLnBrk="0" hangingPunct="0">
              <a:defRPr sz="1600">
                <a:solidFill>
                  <a:schemeClr val="tx1"/>
                </a:solidFill>
                <a:latin typeface="Times New Roman" pitchFamily="18" charset="0"/>
                <a:cs typeface="Arial" charset="0"/>
              </a:defRPr>
            </a:lvl2pPr>
            <a:lvl3pPr marL="4572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marL="0" lvl="1">
              <a:spcBef>
                <a:spcPts val="0"/>
              </a:spcBef>
              <a:spcAft>
                <a:spcPts val="0"/>
              </a:spcAft>
            </a:pPr>
            <a:r>
              <a:rPr lang="en-US" sz="1900" b="1" dirty="0">
                <a:latin typeface="Calibri" charset="0"/>
                <a:ea typeface="ＭＳ Ｐゴシック" charset="0"/>
              </a:rPr>
              <a:t>Study design</a:t>
            </a:r>
          </a:p>
          <a:p>
            <a:pPr marL="288925" lvl="1" indent="-288925" algn="just">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Mauris sed urna vel sem auctor blandit. </a:t>
            </a:r>
          </a:p>
          <a:p>
            <a:pPr marL="288925" lvl="1" indent="-288925" algn="just">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Phasellus sollicitudin nisi sed nisi et.</a:t>
            </a:r>
          </a:p>
          <a:p>
            <a:pPr marL="0" lvl="1">
              <a:spcBef>
                <a:spcPts val="0"/>
              </a:spcBef>
              <a:spcAft>
                <a:spcPts val="0"/>
              </a:spcAft>
              <a:buClr>
                <a:srgbClr val="CC0000"/>
              </a:buClr>
              <a:buSzPct val="80000"/>
            </a:pPr>
            <a:r>
              <a:rPr lang="en-US" sz="1900" b="1">
                <a:latin typeface="Calibri" charset="0"/>
                <a:ea typeface="ＭＳ Ｐゴシック" charset="0"/>
              </a:rPr>
              <a:t>Data </a:t>
            </a:r>
            <a:r>
              <a:rPr lang="en-US" sz="1900" b="1" dirty="0">
                <a:latin typeface="Calibri" charset="0"/>
                <a:ea typeface="ＭＳ Ｐゴシック" charset="0"/>
              </a:rPr>
              <a:t>collection</a:t>
            </a:r>
          </a:p>
          <a:p>
            <a:pPr marL="288925" lvl="1" indent="-288925" algn="just">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Mauris sed urna vel sem auctor blandit. Phasellus sollicitudin nisi sed nisi et.</a:t>
            </a:r>
          </a:p>
          <a:p>
            <a:pPr marL="0" lvl="1">
              <a:spcBef>
                <a:spcPts val="0"/>
              </a:spcBef>
              <a:spcAft>
                <a:spcPts val="0"/>
              </a:spcAft>
              <a:buClr>
                <a:srgbClr val="CC0000"/>
              </a:buClr>
              <a:buSzPct val="80000"/>
            </a:pPr>
            <a:r>
              <a:rPr lang="en-US" sz="1900" b="1">
                <a:latin typeface="Calibri" charset="0"/>
                <a:ea typeface="ＭＳ Ｐゴシック" charset="0"/>
              </a:rPr>
              <a:t>Theoretical </a:t>
            </a:r>
            <a:r>
              <a:rPr lang="en-US" sz="1900" b="1" dirty="0">
                <a:latin typeface="Calibri" charset="0"/>
                <a:ea typeface="ＭＳ Ｐゴシック" charset="0"/>
              </a:rPr>
              <a:t>model</a:t>
            </a:r>
          </a:p>
          <a:p>
            <a:pPr marL="288925" lvl="1" indent="-288925" algn="just">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Lorem ipsum dolor sit amet, consectetur adipiscing elit. Sed sit amet augue sem, vitae aliquet dolor.</a:t>
            </a:r>
          </a:p>
          <a:p>
            <a:pPr marL="508000" lvl="3" indent="-217488" algn="just" defTabSz="114300">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Aenean ac arcu lacus, et condimentum diam.</a:t>
            </a:r>
          </a:p>
          <a:p>
            <a:pPr marL="508000" lvl="3" indent="-217488" algn="just" defTabSz="114300">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Suspendisse cursus tellus et elit egestas et blandit justo aliquet from January 1, 2006 – December 31, 2009</a:t>
            </a:r>
          </a:p>
          <a:p>
            <a:pPr marL="288925" lvl="1" indent="-288925" algn="just">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Mauris sed urna vel sem auctor blandit. Phasellus sollicitudin nisi sed nisi et.</a:t>
            </a:r>
          </a:p>
          <a:p>
            <a:pPr marL="0" lvl="1">
              <a:spcBef>
                <a:spcPts val="600"/>
              </a:spcBef>
              <a:spcAft>
                <a:spcPts val="600"/>
              </a:spcAft>
              <a:buClr>
                <a:srgbClr val="CC0000"/>
              </a:buClr>
              <a:buSzPct val="80000"/>
            </a:pPr>
            <a:r>
              <a:rPr lang="en-US" sz="1900" b="1">
                <a:latin typeface="Calibri" charset="0"/>
                <a:ea typeface="ＭＳ Ｐゴシック" charset="0"/>
              </a:rPr>
              <a:t>Statistical analysis</a:t>
            </a:r>
          </a:p>
          <a:p>
            <a:pPr marL="239220" lvl="1" indent="-239220">
              <a:spcBef>
                <a:spcPts val="0"/>
              </a:spcBef>
              <a:spcAft>
                <a:spcPts val="0"/>
              </a:spcAft>
              <a:buClr>
                <a:srgbClr val="CC0000"/>
              </a:buClr>
              <a:buSzPct val="80000"/>
              <a:buFont typeface="Wingdings" pitchFamily="2" charset="2"/>
              <a:buChar char="§"/>
            </a:pPr>
            <a:r>
              <a:rPr lang="en-US" sz="1900">
                <a:latin typeface="Calibri" charset="0"/>
                <a:ea typeface="ＭＳ Ｐゴシック" charset="0"/>
              </a:rPr>
              <a:t>All construct items were reported on a 5-point Likert scale with 1=strongly disagree to 5=strongly agree</a:t>
            </a:r>
          </a:p>
          <a:p>
            <a:pPr marL="239220" lvl="1" indent="-239220">
              <a:spcBef>
                <a:spcPts val="0"/>
              </a:spcBef>
              <a:spcAft>
                <a:spcPts val="0"/>
              </a:spcAft>
              <a:buClr>
                <a:srgbClr val="CC0000"/>
              </a:buClr>
              <a:buSzPct val="80000"/>
              <a:buFont typeface="Wingdings" pitchFamily="2" charset="2"/>
              <a:buChar char="§"/>
            </a:pPr>
            <a:r>
              <a:rPr lang="en-US" sz="1900">
                <a:latin typeface="Calibri" charset="0"/>
                <a:ea typeface="ＭＳ Ｐゴシック" charset="0"/>
              </a:rPr>
              <a:t>Descriptive statistics were performed using SAS 9.3</a:t>
            </a:r>
          </a:p>
          <a:p>
            <a:pPr marL="239220" lvl="1" indent="-239220">
              <a:spcBef>
                <a:spcPts val="0"/>
              </a:spcBef>
              <a:spcAft>
                <a:spcPts val="0"/>
              </a:spcAft>
              <a:buClr>
                <a:srgbClr val="CC0000"/>
              </a:buClr>
              <a:buSzPct val="80000"/>
              <a:buFont typeface="Wingdings" pitchFamily="2" charset="2"/>
              <a:buChar char="§"/>
            </a:pPr>
            <a:r>
              <a:rPr lang="en-US" sz="1900">
                <a:latin typeface="Calibri" charset="0"/>
                <a:ea typeface="ＭＳ Ｐゴシック" charset="0"/>
              </a:rPr>
              <a:t>A priori statistical significance was set at p&lt;0.05</a:t>
            </a:r>
            <a:endParaRPr lang="en-US" sz="1900" b="1" baseline="30000">
              <a:latin typeface="Calibri" pitchFamily="34" charset="0"/>
            </a:endParaRPr>
          </a:p>
          <a:p>
            <a:pPr marL="0" lvl="1" algn="just">
              <a:spcBef>
                <a:spcPts val="300"/>
              </a:spcBef>
              <a:spcAft>
                <a:spcPts val="300"/>
              </a:spcAft>
              <a:buClr>
                <a:srgbClr val="CC0000"/>
              </a:buClr>
              <a:buSzPct val="120000"/>
            </a:pPr>
            <a:endParaRPr lang="en-US" sz="1900">
              <a:latin typeface="Calibri" charset="0"/>
              <a:ea typeface="ＭＳ Ｐゴシック" charset="0"/>
            </a:endParaRPr>
          </a:p>
          <a:p>
            <a:pPr marL="239220" lvl="1" indent="-239220">
              <a:spcBef>
                <a:spcPts val="0"/>
              </a:spcBef>
              <a:spcAft>
                <a:spcPts val="0"/>
              </a:spcAft>
              <a:buClr>
                <a:srgbClr val="CC0000"/>
              </a:buClr>
              <a:buSzPct val="80000"/>
              <a:buFont typeface="Wingdings" pitchFamily="2" charset="2"/>
              <a:buChar char="§"/>
            </a:pPr>
            <a:endParaRPr lang="en-US" sz="1900" dirty="0">
              <a:latin typeface="Calibri" charset="0"/>
              <a:ea typeface="ＭＳ Ｐゴシック" charset="0"/>
            </a:endParaRPr>
          </a:p>
        </p:txBody>
      </p:sp>
      <p:sp>
        <p:nvSpPr>
          <p:cNvPr id="3075" name="Text Box 26"/>
          <p:cNvSpPr txBox="1">
            <a:spLocks noChangeArrowheads="1"/>
          </p:cNvSpPr>
          <p:nvPr/>
        </p:nvSpPr>
        <p:spPr bwMode="auto">
          <a:xfrm>
            <a:off x="440805" y="14012276"/>
            <a:ext cx="3657600" cy="4081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9064" tIns="24532" rIns="49064" bIns="24532"/>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marL="0" lvl="1" indent="0" algn="just" defTabSz="29083">
              <a:spcBef>
                <a:spcPts val="600"/>
              </a:spcBef>
              <a:spcAft>
                <a:spcPts val="600"/>
              </a:spcAft>
              <a:buClr>
                <a:srgbClr val="C00000"/>
              </a:buClr>
              <a:buSzPct val="120000"/>
              <a:tabLst>
                <a:tab pos="146944" algn="l"/>
              </a:tabLst>
              <a:defRPr/>
            </a:pPr>
            <a:r>
              <a:rPr lang="en-US" sz="1900">
                <a:latin typeface="Calibri" pitchFamily="34" charset="0"/>
              </a:rPr>
              <a:t>Suspendisse purus mauris, viverra id mollis at, hendrerit ut libero. Aliquam odio mi, ultricies vitae auctor sed, tempor eu est. Quisque nibh nisi, hendrerit non ultricies vel, dignissim vitae. Pellentesque habitant morbi tristique senectus et netus et malesuada fames ac turpis egestas. S</a:t>
            </a:r>
            <a:r>
              <a:rPr lang="en-US" sz="1900">
                <a:latin typeface="Calibri" charset="0"/>
              </a:rPr>
              <a:t>uspendisse potenti. Nam eget lacus et dui dignissim rhoncus. Pellentesque elementum interdum risus, at porttitor massa sagittis scelerisque.</a:t>
            </a:r>
            <a:endParaRPr lang="en-US" sz="1900">
              <a:latin typeface="Calibri" pitchFamily="34" charset="0"/>
            </a:endParaRPr>
          </a:p>
          <a:p>
            <a:pPr eaLnBrk="1" hangingPunct="1">
              <a:spcBef>
                <a:spcPts val="0"/>
              </a:spcBef>
              <a:spcAft>
                <a:spcPts val="0"/>
              </a:spcAft>
            </a:pPr>
            <a:endParaRPr lang="en-US" sz="1900" dirty="0">
              <a:latin typeface="Calibri" panose="020F0502020204030204" pitchFamily="34" charset="0"/>
            </a:endParaRPr>
          </a:p>
        </p:txBody>
      </p:sp>
      <p:sp>
        <p:nvSpPr>
          <p:cNvPr id="2063" name="Text Box 848"/>
          <p:cNvSpPr txBox="1">
            <a:spLocks noChangeArrowheads="1"/>
          </p:cNvSpPr>
          <p:nvPr/>
        </p:nvSpPr>
        <p:spPr bwMode="auto">
          <a:xfrm>
            <a:off x="12320241" y="23987833"/>
            <a:ext cx="3657600" cy="3096063"/>
          </a:xfrm>
          <a:prstGeom prst="rect">
            <a:avLst/>
          </a:prstGeom>
          <a:solidFill>
            <a:schemeClr val="bg1"/>
          </a:solidFill>
          <a:ln w="9525">
            <a:noFill/>
            <a:miter lim="800000"/>
            <a:headEnd/>
            <a:tailEnd/>
          </a:ln>
        </p:spPr>
        <p:txBody>
          <a:bodyPr lIns="0" tIns="24532" rIns="49064" bIns="24532"/>
          <a:lstStyle/>
          <a:p>
            <a:pPr algn="just" eaLnBrk="1" hangingPunct="1">
              <a:spcBef>
                <a:spcPts val="1200"/>
              </a:spcBef>
              <a:spcAft>
                <a:spcPts val="1200"/>
              </a:spcAft>
            </a:pPr>
            <a:r>
              <a:rPr lang="en-US" sz="1900">
                <a:latin typeface="Calibri" charset="0"/>
              </a:rPr>
              <a:t>Nullam tristique facilisis malesuada. Aliquam quis ultrices purus. Curabitur luctus a eros condimentum imperdiet. Nunc vehicula hendrerit lobortis. Ut placerat iaculis mi blandit consequat. Donec quis tellus in libero pellentesque imperdiet. Aenean quis euismod massa. Maecenas gravida leo elit, sed posuere est cursus ut. Vivamus semper tortor vitae leo malesuada, vitae dictum</a:t>
            </a:r>
          </a:p>
        </p:txBody>
      </p:sp>
      <p:sp>
        <p:nvSpPr>
          <p:cNvPr id="3089" name="Text Box 848"/>
          <p:cNvSpPr txBox="1">
            <a:spLocks noChangeArrowheads="1"/>
          </p:cNvSpPr>
          <p:nvPr/>
        </p:nvSpPr>
        <p:spPr bwMode="auto">
          <a:xfrm>
            <a:off x="440805" y="18727940"/>
            <a:ext cx="3657600" cy="163560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24532" rIns="49064" bIns="24532"/>
          <a:lstStyle>
            <a:lvl1pPr indent="-457200"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marL="0" lvl="1" indent="-457200"/>
            <a:r>
              <a:rPr lang="en-US" sz="1900">
                <a:latin typeface="Calibri" charset="0"/>
              </a:rPr>
              <a:t>Cras hendrerit blandit libero non sagittis. Donec placerat nibh sed risus tempus tristique. Ipsa scientia potestas est. Cras hendrerit blandit libero non sagittis. Donec placerat nibh sed risus tempus tristique. </a:t>
            </a:r>
          </a:p>
          <a:p>
            <a:endParaRPr lang="en-US" sz="1900" b="1" dirty="0">
              <a:latin typeface="Calibri" pitchFamily="34" charset="0"/>
            </a:endParaRPr>
          </a:p>
          <a:p>
            <a:endParaRPr lang="en-US" sz="1900" b="1" dirty="0">
              <a:latin typeface="Calibri" pitchFamily="34" charset="0"/>
            </a:endParaRPr>
          </a:p>
        </p:txBody>
      </p:sp>
      <p:graphicFrame>
        <p:nvGraphicFramePr>
          <p:cNvPr id="21" name="Content Placeholder 3"/>
          <p:cNvGraphicFramePr>
            <a:graphicFrameLocks/>
          </p:cNvGraphicFramePr>
          <p:nvPr>
            <p:extLst>
              <p:ext uri="{D42A27DB-BD31-4B8C-83A1-F6EECF244321}">
                <p14:modId xmlns:p14="http://schemas.microsoft.com/office/powerpoint/2010/main" val="1440470072"/>
              </p:ext>
            </p:extLst>
          </p:nvPr>
        </p:nvGraphicFramePr>
        <p:xfrm>
          <a:off x="4407995" y="10511366"/>
          <a:ext cx="7498079" cy="4088430"/>
        </p:xfrm>
        <a:graphic>
          <a:graphicData uri="http://schemas.openxmlformats.org/drawingml/2006/table">
            <a:tbl>
              <a:tblPr firstRow="1" bandRow="1">
                <a:tableStyleId>{ED083AE6-46FA-4A59-8FB0-9F97EB10719F}</a:tableStyleId>
              </a:tblPr>
              <a:tblGrid>
                <a:gridCol w="2169620">
                  <a:extLst>
                    <a:ext uri="{9D8B030D-6E8A-4147-A177-3AD203B41FA5}">
                      <a16:colId xmlns:a16="http://schemas.microsoft.com/office/drawing/2014/main" val="20000"/>
                    </a:ext>
                  </a:extLst>
                </a:gridCol>
                <a:gridCol w="2615597">
                  <a:extLst>
                    <a:ext uri="{9D8B030D-6E8A-4147-A177-3AD203B41FA5}">
                      <a16:colId xmlns:a16="http://schemas.microsoft.com/office/drawing/2014/main" val="20001"/>
                    </a:ext>
                  </a:extLst>
                </a:gridCol>
                <a:gridCol w="1356431">
                  <a:extLst>
                    <a:ext uri="{9D8B030D-6E8A-4147-A177-3AD203B41FA5}">
                      <a16:colId xmlns:a16="http://schemas.microsoft.com/office/drawing/2014/main" val="20002"/>
                    </a:ext>
                  </a:extLst>
                </a:gridCol>
                <a:gridCol w="1356431">
                  <a:extLst>
                    <a:ext uri="{9D8B030D-6E8A-4147-A177-3AD203B41FA5}">
                      <a16:colId xmlns:a16="http://schemas.microsoft.com/office/drawing/2014/main" val="20003"/>
                    </a:ext>
                  </a:extLst>
                </a:gridCol>
              </a:tblGrid>
              <a:tr h="593005">
                <a:tc>
                  <a:txBody>
                    <a:bodyPr/>
                    <a:lstStyle/>
                    <a:p>
                      <a:pPr algn="ctr">
                        <a:lnSpc>
                          <a:spcPct val="100000"/>
                        </a:lnSpc>
                        <a:spcBef>
                          <a:spcPts val="0"/>
                        </a:spcBef>
                      </a:pPr>
                      <a:r>
                        <a:rPr lang="en-US" sz="1900" dirty="0">
                          <a:latin typeface="Calibri" pitchFamily="34" charset="0"/>
                          <a:cs typeface="Times New Roman" pitchFamily="18" charset="0"/>
                        </a:rPr>
                        <a:t>Item</a:t>
                      </a:r>
                    </a:p>
                  </a:txBody>
                  <a:tcPr marL="45725" marR="45725" marT="61371" marB="61371" anchor="ctr">
                    <a:solidFill>
                      <a:srgbClr val="ADADEB"/>
                    </a:solidFill>
                  </a:tcPr>
                </a:tc>
                <a:tc>
                  <a:txBody>
                    <a:bodyPr/>
                    <a:lstStyle/>
                    <a:p>
                      <a:pPr algn="ctr">
                        <a:lnSpc>
                          <a:spcPct val="100000"/>
                        </a:lnSpc>
                        <a:spcBef>
                          <a:spcPts val="0"/>
                        </a:spcBef>
                      </a:pPr>
                      <a:r>
                        <a:rPr lang="en-US" sz="1900" dirty="0">
                          <a:latin typeface="Calibri" pitchFamily="34" charset="0"/>
                        </a:rPr>
                        <a:t>Category</a:t>
                      </a:r>
                      <a:endParaRPr lang="en-US" sz="1900" dirty="0">
                        <a:latin typeface="Calibri" pitchFamily="34" charset="0"/>
                        <a:cs typeface="Times New Roman" pitchFamily="18" charset="0"/>
                      </a:endParaRPr>
                    </a:p>
                  </a:txBody>
                  <a:tcPr marL="45725" marR="45725" marT="61371" marB="61371" anchor="ctr">
                    <a:solidFill>
                      <a:srgbClr val="ADADEB"/>
                    </a:solidFill>
                  </a:tcPr>
                </a:tc>
                <a:tc>
                  <a:txBody>
                    <a:bodyPr/>
                    <a:lstStyle/>
                    <a:p>
                      <a:pPr algn="ctr">
                        <a:lnSpc>
                          <a:spcPct val="100000"/>
                        </a:lnSpc>
                        <a:spcBef>
                          <a:spcPts val="0"/>
                        </a:spcBef>
                      </a:pPr>
                      <a:r>
                        <a:rPr lang="en-US" sz="1900">
                          <a:latin typeface="Calibri" pitchFamily="34" charset="0"/>
                        </a:rPr>
                        <a:t>Non-Users, N (%)</a:t>
                      </a:r>
                      <a:r>
                        <a:rPr lang="en-US" sz="1900" baseline="30000" dirty="0">
                          <a:latin typeface="Calibri" pitchFamily="34" charset="0"/>
                        </a:rPr>
                        <a:t>a</a:t>
                      </a:r>
                      <a:endParaRPr lang="en-US" sz="1900" dirty="0">
                        <a:latin typeface="Calibri" pitchFamily="34" charset="0"/>
                      </a:endParaRPr>
                    </a:p>
                  </a:txBody>
                  <a:tcPr marL="45725" marR="45725" marT="61371" marB="61371" anchor="ctr">
                    <a:solidFill>
                      <a:srgbClr val="ADADEB"/>
                    </a:solidFill>
                  </a:tcPr>
                </a:tc>
                <a:tc>
                  <a:txBody>
                    <a:bodyPr/>
                    <a:lstStyle/>
                    <a:p>
                      <a:pPr algn="ctr">
                        <a:lnSpc>
                          <a:spcPct val="100000"/>
                        </a:lnSpc>
                        <a:spcBef>
                          <a:spcPts val="0"/>
                        </a:spcBef>
                      </a:pPr>
                      <a:r>
                        <a:rPr lang="en-US" sz="1900">
                          <a:latin typeface="Calibri" pitchFamily="34" charset="0"/>
                        </a:rPr>
                        <a:t>Users</a:t>
                      </a:r>
                      <a:r>
                        <a:rPr lang="en-US" sz="1900" dirty="0">
                          <a:latin typeface="Calibri" pitchFamily="34" charset="0"/>
                        </a:rPr>
                        <a:t>, </a:t>
                      </a:r>
                    </a:p>
                    <a:p>
                      <a:pPr algn="ctr">
                        <a:lnSpc>
                          <a:spcPct val="100000"/>
                        </a:lnSpc>
                        <a:spcBef>
                          <a:spcPts val="0"/>
                        </a:spcBef>
                      </a:pPr>
                      <a:r>
                        <a:rPr lang="en-US" sz="1900" dirty="0">
                          <a:latin typeface="Calibri" pitchFamily="34" charset="0"/>
                        </a:rPr>
                        <a:t>N (%)</a:t>
                      </a:r>
                      <a:r>
                        <a:rPr lang="en-US" sz="1900" baseline="30000" dirty="0">
                          <a:latin typeface="Calibri" pitchFamily="34" charset="0"/>
                        </a:rPr>
                        <a:t>a</a:t>
                      </a:r>
                      <a:endParaRPr lang="en-US" sz="1900" dirty="0">
                        <a:latin typeface="Calibri" pitchFamily="34" charset="0"/>
                      </a:endParaRPr>
                    </a:p>
                  </a:txBody>
                  <a:tcPr marL="45725" marR="45725" marT="61371" marB="61371" anchor="ctr">
                    <a:solidFill>
                      <a:srgbClr val="ADADEB"/>
                    </a:solidFill>
                  </a:tcPr>
                </a:tc>
                <a:extLst>
                  <a:ext uri="{0D108BD9-81ED-4DB2-BD59-A6C34878D82A}">
                    <a16:rowId xmlns:a16="http://schemas.microsoft.com/office/drawing/2014/main" val="10000"/>
                  </a:ext>
                </a:extLst>
              </a:tr>
              <a:tr h="593005">
                <a:tc>
                  <a:txBody>
                    <a:bodyPr/>
                    <a:lstStyle/>
                    <a:p>
                      <a:pPr algn="l">
                        <a:lnSpc>
                          <a:spcPct val="100000"/>
                        </a:lnSpc>
                        <a:spcBef>
                          <a:spcPts val="0"/>
                        </a:spcBef>
                      </a:pPr>
                      <a:r>
                        <a:rPr lang="en-US" sz="1900">
                          <a:latin typeface="Calibri" pitchFamily="34" charset="0"/>
                        </a:rPr>
                        <a:t>Amet</a:t>
                      </a:r>
                      <a:endParaRPr lang="en-US" sz="1900" dirty="0">
                        <a:latin typeface="Calibri" pitchFamily="34" charset="0"/>
                        <a:cs typeface="Times New Roman" pitchFamily="18" charset="0"/>
                      </a:endParaRPr>
                    </a:p>
                  </a:txBody>
                  <a:tcPr marL="45725" marR="45725" marT="61371" marB="61371">
                    <a:solidFill>
                      <a:srgbClr val="E7E7F9"/>
                    </a:solidFill>
                  </a:tcPr>
                </a:tc>
                <a:tc>
                  <a:txBody>
                    <a:bodyPr/>
                    <a:lstStyle/>
                    <a:p>
                      <a:pPr algn="l">
                        <a:lnSpc>
                          <a:spcPct val="100000"/>
                        </a:lnSpc>
                        <a:spcBef>
                          <a:spcPts val="0"/>
                        </a:spcBef>
                      </a:pPr>
                      <a:r>
                        <a:rPr lang="en-US" sz="1900" dirty="0">
                          <a:latin typeface="Calibri" pitchFamily="34" charset="0"/>
                        </a:rPr>
                        <a:t>Female</a:t>
                      </a:r>
                    </a:p>
                    <a:p>
                      <a:pPr algn="l">
                        <a:lnSpc>
                          <a:spcPct val="100000"/>
                        </a:lnSpc>
                        <a:spcBef>
                          <a:spcPts val="0"/>
                        </a:spcBef>
                      </a:pPr>
                      <a:r>
                        <a:rPr lang="en-US" sz="1900" dirty="0">
                          <a:latin typeface="Calibri" pitchFamily="34" charset="0"/>
                          <a:cs typeface="Times New Roman" pitchFamily="18" charset="0"/>
                        </a:rPr>
                        <a:t>Male</a:t>
                      </a:r>
                    </a:p>
                  </a:txBody>
                  <a:tcPr marL="45725" marR="45725" marT="61371" marB="61371">
                    <a:solidFill>
                      <a:srgbClr val="E7E7F9"/>
                    </a:solidFill>
                  </a:tcPr>
                </a:tc>
                <a:tc>
                  <a:txBody>
                    <a:bodyPr/>
                    <a:lstStyle/>
                    <a:p>
                      <a:pPr algn="ctr">
                        <a:lnSpc>
                          <a:spcPct val="100000"/>
                        </a:lnSpc>
                        <a:spcBef>
                          <a:spcPts val="0"/>
                        </a:spcBef>
                      </a:pPr>
                      <a:r>
                        <a:rPr lang="en-US" sz="1900" dirty="0">
                          <a:latin typeface="Calibri" pitchFamily="34" charset="0"/>
                          <a:cs typeface="Times New Roman" pitchFamily="18" charset="0"/>
                        </a:rPr>
                        <a:t>28 (48.3)</a:t>
                      </a:r>
                    </a:p>
                    <a:p>
                      <a:pPr algn="ctr">
                        <a:lnSpc>
                          <a:spcPct val="100000"/>
                        </a:lnSpc>
                        <a:spcBef>
                          <a:spcPts val="0"/>
                        </a:spcBef>
                      </a:pPr>
                      <a:r>
                        <a:rPr lang="en-US" sz="1900" dirty="0">
                          <a:latin typeface="Calibri" pitchFamily="34" charset="0"/>
                          <a:cs typeface="Times New Roman" pitchFamily="18" charset="0"/>
                        </a:rPr>
                        <a:t>30 (51.7)</a:t>
                      </a:r>
                    </a:p>
                  </a:txBody>
                  <a:tcPr marL="45725" marR="45725" marT="61371" marB="61371" anchor="ctr">
                    <a:solidFill>
                      <a:srgbClr val="E7E7F9"/>
                    </a:solidFill>
                  </a:tcPr>
                </a:tc>
                <a:tc>
                  <a:txBody>
                    <a:bodyPr/>
                    <a:lstStyle/>
                    <a:p>
                      <a:pPr algn="ctr">
                        <a:lnSpc>
                          <a:spcPct val="100000"/>
                        </a:lnSpc>
                        <a:spcBef>
                          <a:spcPts val="0"/>
                        </a:spcBef>
                      </a:pPr>
                      <a:r>
                        <a:rPr lang="en-US" sz="1900" dirty="0">
                          <a:latin typeface="Calibri" pitchFamily="34" charset="0"/>
                          <a:cs typeface="Times New Roman" pitchFamily="18" charset="0"/>
                        </a:rPr>
                        <a:t>4 (23.5)</a:t>
                      </a:r>
                    </a:p>
                    <a:p>
                      <a:pPr algn="ctr">
                        <a:lnSpc>
                          <a:spcPct val="100000"/>
                        </a:lnSpc>
                        <a:spcBef>
                          <a:spcPts val="0"/>
                        </a:spcBef>
                      </a:pPr>
                      <a:r>
                        <a:rPr lang="en-US" sz="1900" dirty="0">
                          <a:latin typeface="Calibri" pitchFamily="34" charset="0"/>
                          <a:cs typeface="Times New Roman" pitchFamily="18" charset="0"/>
                        </a:rPr>
                        <a:t>13 (76.5)</a:t>
                      </a:r>
                    </a:p>
                  </a:txBody>
                  <a:tcPr marL="45725" marR="45725" marT="61371" marB="61371" anchor="ctr">
                    <a:solidFill>
                      <a:srgbClr val="E7E7F9"/>
                    </a:solidFill>
                  </a:tcPr>
                </a:tc>
                <a:extLst>
                  <a:ext uri="{0D108BD9-81ED-4DB2-BD59-A6C34878D82A}">
                    <a16:rowId xmlns:a16="http://schemas.microsoft.com/office/drawing/2014/main" val="10001"/>
                  </a:ext>
                </a:extLst>
              </a:tr>
              <a:tr h="828137">
                <a:tc>
                  <a:txBody>
                    <a:bodyPr/>
                    <a:lstStyle/>
                    <a:p>
                      <a:pPr algn="l">
                        <a:lnSpc>
                          <a:spcPct val="100000"/>
                        </a:lnSpc>
                        <a:spcBef>
                          <a:spcPts val="0"/>
                        </a:spcBef>
                      </a:pPr>
                      <a:r>
                        <a:rPr lang="en-US" sz="1900">
                          <a:latin typeface="Calibri" pitchFamily="34" charset="0"/>
                          <a:cs typeface="Times New Roman" pitchFamily="18" charset="0"/>
                        </a:rPr>
                        <a:t>Magna</a:t>
                      </a:r>
                      <a:endParaRPr lang="en-US" sz="1900" dirty="0">
                        <a:latin typeface="Calibri" pitchFamily="34" charset="0"/>
                        <a:cs typeface="Times New Roman" pitchFamily="18" charset="0"/>
                      </a:endParaRPr>
                    </a:p>
                  </a:txBody>
                  <a:tcPr marL="45725" marR="45725" marT="61371" marB="61371">
                    <a:solidFill>
                      <a:srgbClr val="D6D6F5"/>
                    </a:solidFill>
                  </a:tcPr>
                </a:tc>
                <a:tc>
                  <a:txBody>
                    <a:bodyPr/>
                    <a:lstStyle/>
                    <a:p>
                      <a:pPr algn="l">
                        <a:lnSpc>
                          <a:spcPct val="100000"/>
                        </a:lnSpc>
                        <a:spcBef>
                          <a:spcPts val="0"/>
                        </a:spcBef>
                      </a:pPr>
                      <a:r>
                        <a:rPr lang="en-US" sz="1900" dirty="0">
                          <a:latin typeface="Calibri" pitchFamily="34" charset="0"/>
                          <a:cs typeface="Times New Roman" pitchFamily="18" charset="0"/>
                        </a:rPr>
                        <a:t>Attending</a:t>
                      </a:r>
                    </a:p>
                    <a:p>
                      <a:pPr algn="l">
                        <a:lnSpc>
                          <a:spcPct val="100000"/>
                        </a:lnSpc>
                        <a:spcBef>
                          <a:spcPts val="0"/>
                        </a:spcBef>
                      </a:pPr>
                      <a:r>
                        <a:rPr lang="en-US" sz="1900" dirty="0">
                          <a:latin typeface="Calibri" pitchFamily="34" charset="0"/>
                          <a:cs typeface="Times New Roman" pitchFamily="18" charset="0"/>
                        </a:rPr>
                        <a:t>Resident</a:t>
                      </a:r>
                    </a:p>
                    <a:p>
                      <a:pPr algn="l">
                        <a:lnSpc>
                          <a:spcPct val="100000"/>
                        </a:lnSpc>
                        <a:spcBef>
                          <a:spcPts val="0"/>
                        </a:spcBef>
                      </a:pPr>
                      <a:r>
                        <a:rPr lang="en-US" sz="1900" dirty="0">
                          <a:latin typeface="Calibri" pitchFamily="34" charset="0"/>
                          <a:cs typeface="Times New Roman" pitchFamily="18" charset="0"/>
                        </a:rPr>
                        <a:t>Fellow</a:t>
                      </a:r>
                    </a:p>
                  </a:txBody>
                  <a:tcPr marL="45725" marR="45725" marT="61371" marB="61371">
                    <a:solidFill>
                      <a:srgbClr val="D6D6F5"/>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24 (41.4)</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26 (44.8)</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8 (13.8)</a:t>
                      </a:r>
                    </a:p>
                  </a:txBody>
                  <a:tcPr marL="35270" marR="35270" marT="0" marB="0" anchor="ctr">
                    <a:solidFill>
                      <a:srgbClr val="D6D6F5"/>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14 (82.4)</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2 (11.8)</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1 (5.9)</a:t>
                      </a:r>
                    </a:p>
                  </a:txBody>
                  <a:tcPr marL="35270" marR="35270" marT="0" marB="0" anchor="ctr">
                    <a:solidFill>
                      <a:srgbClr val="D6D6F5"/>
                    </a:solidFill>
                  </a:tcPr>
                </a:tc>
                <a:extLst>
                  <a:ext uri="{0D108BD9-81ED-4DB2-BD59-A6C34878D82A}">
                    <a16:rowId xmlns:a16="http://schemas.microsoft.com/office/drawing/2014/main" val="10002"/>
                  </a:ext>
                </a:extLst>
              </a:tr>
              <a:tr h="593005">
                <a:tc>
                  <a:txBody>
                    <a:bodyPr/>
                    <a:lstStyle/>
                    <a:p>
                      <a:pPr algn="l">
                        <a:lnSpc>
                          <a:spcPct val="100000"/>
                        </a:lnSpc>
                        <a:spcBef>
                          <a:spcPts val="0"/>
                        </a:spcBef>
                      </a:pPr>
                      <a:r>
                        <a:rPr lang="it-IT" sz="1900" b="0" i="0" kern="1200">
                          <a:solidFill>
                            <a:schemeClr val="tx1"/>
                          </a:solidFill>
                          <a:effectLst/>
                          <a:latin typeface="Calibri" panose="020F0502020204030204" pitchFamily="34" charset="0"/>
                          <a:ea typeface="+mn-ea"/>
                          <a:cs typeface="+mn-cs"/>
                        </a:rPr>
                        <a:t>To display the menu</a:t>
                      </a:r>
                      <a:endParaRPr lang="en-US" sz="1900" dirty="0">
                        <a:latin typeface="Calibri" pitchFamily="34" charset="0"/>
                        <a:cs typeface="Times New Roman" pitchFamily="18" charset="0"/>
                      </a:endParaRPr>
                    </a:p>
                  </a:txBody>
                  <a:tcPr marL="45725" marR="45725" marT="61371" marB="61371">
                    <a:solidFill>
                      <a:srgbClr val="E7E7F9"/>
                    </a:solidFill>
                  </a:tcPr>
                </a:tc>
                <a:tc>
                  <a:txBody>
                    <a:bodyPr/>
                    <a:lstStyle/>
                    <a:p>
                      <a:pPr algn="l">
                        <a:lnSpc>
                          <a:spcPct val="100000"/>
                        </a:lnSpc>
                        <a:spcBef>
                          <a:spcPts val="0"/>
                        </a:spcBef>
                      </a:pPr>
                      <a:r>
                        <a:rPr lang="en-US" sz="1900" dirty="0">
                          <a:latin typeface="Calibri" pitchFamily="34" charset="0"/>
                          <a:cs typeface="Times New Roman" pitchFamily="18" charset="0"/>
                        </a:rPr>
                        <a:t>Academic </a:t>
                      </a:r>
                      <a:r>
                        <a:rPr lang="en-US" sz="1900" dirty="0" err="1">
                          <a:latin typeface="Calibri" pitchFamily="34" charset="0"/>
                          <a:cs typeface="Times New Roman" pitchFamily="18" charset="0"/>
                        </a:rPr>
                        <a:t>ED</a:t>
                      </a:r>
                      <a:r>
                        <a:rPr lang="en-US" sz="1900" baseline="30000" dirty="0" err="1">
                          <a:latin typeface="Calibri" pitchFamily="34" charset="0"/>
                          <a:cs typeface="Times New Roman" pitchFamily="18" charset="0"/>
                        </a:rPr>
                        <a:t>b</a:t>
                      </a:r>
                      <a:endParaRPr lang="en-US" sz="1900" dirty="0">
                        <a:latin typeface="Calibri" pitchFamily="34" charset="0"/>
                        <a:cs typeface="Times New Roman" pitchFamily="18" charset="0"/>
                      </a:endParaRPr>
                    </a:p>
                    <a:p>
                      <a:pPr algn="l">
                        <a:lnSpc>
                          <a:spcPct val="100000"/>
                        </a:lnSpc>
                        <a:spcBef>
                          <a:spcPts val="0"/>
                        </a:spcBef>
                      </a:pPr>
                      <a:r>
                        <a:rPr lang="en-US" sz="1900" dirty="0">
                          <a:latin typeface="Calibri" pitchFamily="34" charset="0"/>
                          <a:cs typeface="Times New Roman" pitchFamily="18" charset="0"/>
                        </a:rPr>
                        <a:t>Community ED</a:t>
                      </a:r>
                    </a:p>
                  </a:txBody>
                  <a:tcPr marL="45725" marR="45725" marT="61371" marB="61371">
                    <a:solidFill>
                      <a:srgbClr val="E7E7F9"/>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50 (86.2)</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8 (13.8)</a:t>
                      </a:r>
                    </a:p>
                  </a:txBody>
                  <a:tcPr marL="35270" marR="35270" marT="0" marB="0" anchor="ctr">
                    <a:solidFill>
                      <a:srgbClr val="E7E7F9"/>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6 (40.0)</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9 (60.0)</a:t>
                      </a:r>
                    </a:p>
                  </a:txBody>
                  <a:tcPr marL="35270" marR="35270" marT="0" marB="0" anchor="ctr">
                    <a:solidFill>
                      <a:srgbClr val="E7E7F9"/>
                    </a:solidFill>
                  </a:tcPr>
                </a:tc>
                <a:extLst>
                  <a:ext uri="{0D108BD9-81ED-4DB2-BD59-A6C34878D82A}">
                    <a16:rowId xmlns:a16="http://schemas.microsoft.com/office/drawing/2014/main" val="10003"/>
                  </a:ext>
                </a:extLst>
              </a:tr>
              <a:tr h="593005">
                <a:tc>
                  <a:txBody>
                    <a:bodyPr/>
                    <a:lstStyle/>
                    <a:p>
                      <a:r>
                        <a:rPr lang="en-US" sz="1900" b="0" i="0" kern="1200">
                          <a:solidFill>
                            <a:schemeClr val="tx1"/>
                          </a:solidFill>
                          <a:effectLst/>
                          <a:latin typeface="Calibri" panose="020F0502020204030204" pitchFamily="34" charset="0"/>
                          <a:ea typeface="+mn-ea"/>
                          <a:cs typeface="+mn-cs"/>
                        </a:rPr>
                        <a:t>Malesuada orci vel enim commodo sagittis et vel nulla.</a:t>
                      </a:r>
                    </a:p>
                  </a:txBody>
                  <a:tcPr marL="45725" marR="45725" marT="61371" marB="61371">
                    <a:solidFill>
                      <a:srgbClr val="D6D6F5"/>
                    </a:solidFill>
                  </a:tcPr>
                </a:tc>
                <a:tc>
                  <a:txBody>
                    <a:bodyPr/>
                    <a:lstStyle/>
                    <a:p>
                      <a:pPr algn="l">
                        <a:lnSpc>
                          <a:spcPct val="100000"/>
                        </a:lnSpc>
                        <a:spcBef>
                          <a:spcPts val="0"/>
                        </a:spcBef>
                      </a:pPr>
                      <a:r>
                        <a:rPr lang="en-US" sz="1900" dirty="0">
                          <a:latin typeface="Calibri" pitchFamily="34" charset="0"/>
                          <a:cs typeface="Times New Roman" pitchFamily="18" charset="0"/>
                        </a:rPr>
                        <a:t>Yes</a:t>
                      </a:r>
                    </a:p>
                    <a:p>
                      <a:pPr algn="l">
                        <a:lnSpc>
                          <a:spcPct val="100000"/>
                        </a:lnSpc>
                        <a:spcBef>
                          <a:spcPts val="0"/>
                        </a:spcBef>
                      </a:pPr>
                      <a:r>
                        <a:rPr lang="en-US" sz="1900" dirty="0">
                          <a:latin typeface="Calibri" pitchFamily="34" charset="0"/>
                          <a:cs typeface="Times New Roman" pitchFamily="18" charset="0"/>
                        </a:rPr>
                        <a:t>No</a:t>
                      </a:r>
                    </a:p>
                  </a:txBody>
                  <a:tcPr marL="45725" marR="45725" marT="61371" marB="61371">
                    <a:solidFill>
                      <a:srgbClr val="D6D6F5"/>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6 (10.5)</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51 (89.5)</a:t>
                      </a:r>
                    </a:p>
                  </a:txBody>
                  <a:tcPr marL="35270" marR="35270" marT="0" marB="0" anchor="ctr">
                    <a:solidFill>
                      <a:srgbClr val="D6D6F5"/>
                    </a:solidFill>
                  </a:tcPr>
                </a:tc>
                <a:tc>
                  <a:txBody>
                    <a:bodyPr/>
                    <a:lstStyle/>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14 (87.5)</a:t>
                      </a:r>
                    </a:p>
                    <a:p>
                      <a:pPr marL="0" marR="0" algn="ctr">
                        <a:lnSpc>
                          <a:spcPct val="107000"/>
                        </a:lnSpc>
                        <a:spcBef>
                          <a:spcPts val="0"/>
                        </a:spcBef>
                        <a:spcAft>
                          <a:spcPts val="0"/>
                        </a:spcAft>
                      </a:pPr>
                      <a:r>
                        <a:rPr lang="en-US" sz="1900" dirty="0">
                          <a:effectLst/>
                          <a:latin typeface="Calibri" panose="020F0502020204030204" pitchFamily="34" charset="0"/>
                          <a:ea typeface="Calibri" panose="020F0502020204030204" pitchFamily="34" charset="0"/>
                          <a:cs typeface="Times New Roman" panose="02020603050405020304" pitchFamily="18" charset="0"/>
                        </a:rPr>
                        <a:t>2 (12.5)</a:t>
                      </a:r>
                    </a:p>
                  </a:txBody>
                  <a:tcPr marL="35270" marR="35270" marT="0" marB="0" anchor="ctr">
                    <a:solidFill>
                      <a:srgbClr val="D6D6F5"/>
                    </a:solidFill>
                  </a:tcPr>
                </a:tc>
                <a:extLst>
                  <a:ext uri="{0D108BD9-81ED-4DB2-BD59-A6C34878D82A}">
                    <a16:rowId xmlns:a16="http://schemas.microsoft.com/office/drawing/2014/main" val="10004"/>
                  </a:ext>
                </a:extLst>
              </a:tr>
            </a:tbl>
          </a:graphicData>
        </a:graphic>
      </p:graphicFrame>
      <p:sp>
        <p:nvSpPr>
          <p:cNvPr id="3257" name="Rounded Rectangle 34"/>
          <p:cNvSpPr>
            <a:spLocks noChangeArrowheads="1"/>
          </p:cNvSpPr>
          <p:nvPr/>
        </p:nvSpPr>
        <p:spPr bwMode="auto">
          <a:xfrm>
            <a:off x="4407994" y="10121904"/>
            <a:ext cx="7498080" cy="374121"/>
          </a:xfrm>
          <a:prstGeom prst="roundRect">
            <a:avLst>
              <a:gd name="adj" fmla="val 16667"/>
            </a:avLst>
          </a:prstGeom>
          <a:solidFill>
            <a:srgbClr val="C8102E"/>
          </a:solidFill>
          <a:ln w="9525" algn="ctr">
            <a:solidFill>
              <a:schemeClr val="tx1"/>
            </a:solidFill>
            <a:round/>
            <a:headEnd/>
            <a:tailEnd/>
          </a:ln>
        </p:spPr>
        <p:txBody>
          <a:bodyPr lIns="83599" tIns="41799" rIns="83599" bIns="41799" anchor="ctr" anchorCtr="0"/>
          <a:lstStyle/>
          <a:p>
            <a:pPr lvl="0" algn="ctr"/>
            <a:r>
              <a:rPr lang="en-US" sz="2000" b="1" dirty="0">
                <a:solidFill>
                  <a:schemeClr val="bg1"/>
                </a:solidFill>
                <a:latin typeface="Calibri" pitchFamily="34" charset="0"/>
              </a:rPr>
              <a:t>Table 1. Demographics</a:t>
            </a:r>
          </a:p>
        </p:txBody>
      </p:sp>
      <p:sp>
        <p:nvSpPr>
          <p:cNvPr id="12" name="Rectangle 11"/>
          <p:cNvSpPr/>
          <p:nvPr/>
        </p:nvSpPr>
        <p:spPr bwMode="auto">
          <a:xfrm>
            <a:off x="4367892" y="5988294"/>
            <a:ext cx="7498080" cy="2530416"/>
          </a:xfrm>
          <a:prstGeom prst="rect">
            <a:avLst/>
          </a:prstGeom>
          <a:noFill/>
          <a:ln w="38100">
            <a:solidFill>
              <a:srgbClr val="CC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47026" tIns="23513" rIns="47026" bIns="23513" numCol="1" rtlCol="0" anchor="t" anchorCtr="0" compatLnSpc="1">
            <a:prstTxWarp prst="textNoShape">
              <a:avLst/>
            </a:prstTxWarp>
          </a:bodyPr>
          <a:lstStyle/>
          <a:p>
            <a:pPr defTabSz="275961" eaLnBrk="0" hangingPunct="0"/>
            <a:endParaRPr lang="en-US" sz="823" dirty="0">
              <a:ln w="38100">
                <a:solidFill>
                  <a:schemeClr val="tx1"/>
                </a:solidFill>
              </a:ln>
              <a:solidFill>
                <a:schemeClr val="tx1"/>
              </a:solidFill>
              <a:latin typeface="Times New Roman" pitchFamily="18" charset="0"/>
            </a:endParaRPr>
          </a:p>
        </p:txBody>
      </p:sp>
      <p:sp>
        <p:nvSpPr>
          <p:cNvPr id="19" name="Right Arrow 18"/>
          <p:cNvSpPr/>
          <p:nvPr/>
        </p:nvSpPr>
        <p:spPr bwMode="auto">
          <a:xfrm rot="1669675">
            <a:off x="6135785" y="6821027"/>
            <a:ext cx="381619" cy="131674"/>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92" name="Right Arrow 91"/>
          <p:cNvSpPr/>
          <p:nvPr/>
        </p:nvSpPr>
        <p:spPr bwMode="auto">
          <a:xfrm rot="20174848">
            <a:off x="6175326" y="7524404"/>
            <a:ext cx="367796" cy="131674"/>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109" name="Right Arrow 108"/>
          <p:cNvSpPr/>
          <p:nvPr/>
        </p:nvSpPr>
        <p:spPr bwMode="auto">
          <a:xfrm>
            <a:off x="8034875" y="7162676"/>
            <a:ext cx="384236" cy="132916"/>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110" name="Right Arrow 109"/>
          <p:cNvSpPr/>
          <p:nvPr/>
        </p:nvSpPr>
        <p:spPr bwMode="auto">
          <a:xfrm rot="20802186">
            <a:off x="6095414" y="7722951"/>
            <a:ext cx="2394511" cy="131674"/>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111" name="Right Arrow 110"/>
          <p:cNvSpPr/>
          <p:nvPr/>
        </p:nvSpPr>
        <p:spPr bwMode="auto">
          <a:xfrm rot="881712">
            <a:off x="6054791" y="6585445"/>
            <a:ext cx="2428887" cy="131674"/>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3" name="Rounded Rectangle 2"/>
          <p:cNvSpPr/>
          <p:nvPr/>
        </p:nvSpPr>
        <p:spPr bwMode="auto">
          <a:xfrm>
            <a:off x="4632963" y="6108822"/>
            <a:ext cx="1554480" cy="762109"/>
          </a:xfrm>
          <a:prstGeom prst="roundRect">
            <a:avLst/>
          </a:prstGeom>
          <a:solidFill>
            <a:srgbClr val="FFCCCC"/>
          </a:solidFill>
          <a:ln w="38100" cap="flat" cmpd="sng" algn="ctr">
            <a:solidFill>
              <a:schemeClr val="tx1"/>
            </a:solidFill>
            <a:prstDash val="solid"/>
            <a:round/>
            <a:headEnd type="none" w="med" len="med"/>
            <a:tailEnd type="none" w="med" len="med"/>
          </a:ln>
          <a:effectLst/>
        </p:spPr>
        <p:txBody>
          <a:bodyPr vert="horz" wrap="square" lIns="47026" tIns="23513" rIns="47026" bIns="23513" numCol="1" rtlCol="0" anchor="ctr" anchorCtr="0" compatLnSpc="1">
            <a:prstTxWarp prst="textNoShape">
              <a:avLst/>
            </a:prstTxWarp>
          </a:bodyPr>
          <a:lstStyle/>
          <a:p>
            <a:pPr algn="ctr"/>
            <a:r>
              <a:rPr lang="en-US" sz="1800" b="1">
                <a:latin typeface="Calibri" panose="020F0502020204030204" pitchFamily="34" charset="0"/>
              </a:rPr>
              <a:t>Lorem </a:t>
            </a:r>
          </a:p>
          <a:p>
            <a:pPr algn="ctr"/>
            <a:r>
              <a:rPr lang="en-US" sz="1800" b="1">
                <a:latin typeface="Calibri" panose="020F0502020204030204" pitchFamily="34" charset="0"/>
              </a:rPr>
              <a:t>Ipsum</a:t>
            </a:r>
            <a:endParaRPr lang="en-US" sz="1800" b="1" dirty="0">
              <a:latin typeface="Calibri" panose="020F0502020204030204" pitchFamily="34" charset="0"/>
            </a:endParaRPr>
          </a:p>
        </p:txBody>
      </p:sp>
      <p:sp>
        <p:nvSpPr>
          <p:cNvPr id="48" name="Rounded Rectangle 47"/>
          <p:cNvSpPr/>
          <p:nvPr/>
        </p:nvSpPr>
        <p:spPr bwMode="auto">
          <a:xfrm>
            <a:off x="4645163" y="7598772"/>
            <a:ext cx="1554480" cy="762109"/>
          </a:xfrm>
          <a:prstGeom prst="roundRect">
            <a:avLst/>
          </a:prstGeom>
          <a:solidFill>
            <a:srgbClr val="FFCCCC"/>
          </a:solidFill>
          <a:ln w="38100" cap="flat" cmpd="sng" algn="ctr">
            <a:solidFill>
              <a:schemeClr val="tx1"/>
            </a:solidFill>
            <a:prstDash val="solid"/>
            <a:round/>
            <a:headEnd type="none" w="med" len="med"/>
            <a:tailEnd type="none" w="med" len="med"/>
          </a:ln>
          <a:effectLst/>
        </p:spPr>
        <p:txBody>
          <a:bodyPr vert="horz" wrap="square" lIns="47026" tIns="23513" rIns="47026" bIns="23513" numCol="1" rtlCol="0" anchor="ctr" anchorCtr="0" compatLnSpc="1">
            <a:prstTxWarp prst="textNoShape">
              <a:avLst/>
            </a:prstTxWarp>
          </a:bodyPr>
          <a:lstStyle/>
          <a:p>
            <a:pPr algn="ctr"/>
            <a:r>
              <a:rPr lang="fr-FR" sz="1800" b="1">
                <a:latin typeface="Calibri" panose="020F0502020204030204" pitchFamily="34" charset="0"/>
              </a:rPr>
              <a:t>Mauris sagittis</a:t>
            </a:r>
            <a:endParaRPr lang="en-US" sz="1800" b="1" dirty="0">
              <a:latin typeface="Calibri" panose="020F0502020204030204" pitchFamily="34" charset="0"/>
            </a:endParaRPr>
          </a:p>
        </p:txBody>
      </p:sp>
      <p:sp>
        <p:nvSpPr>
          <p:cNvPr id="49" name="Rounded Rectangle 48"/>
          <p:cNvSpPr/>
          <p:nvPr/>
        </p:nvSpPr>
        <p:spPr bwMode="auto">
          <a:xfrm>
            <a:off x="6515669" y="6915857"/>
            <a:ext cx="1463040" cy="618826"/>
          </a:xfrm>
          <a:prstGeom prst="roundRect">
            <a:avLst/>
          </a:prstGeom>
          <a:solidFill>
            <a:srgbClr val="FFCCCC"/>
          </a:solidFill>
          <a:ln w="38100" cap="flat" cmpd="sng" algn="ctr">
            <a:solidFill>
              <a:schemeClr val="tx1"/>
            </a:solidFill>
            <a:prstDash val="solid"/>
            <a:round/>
            <a:headEnd type="none" w="med" len="med"/>
            <a:tailEnd type="none" w="med" len="med"/>
          </a:ln>
          <a:effectLst/>
        </p:spPr>
        <p:txBody>
          <a:bodyPr vert="horz" wrap="square" lIns="47026" tIns="23513" rIns="47026" bIns="23513" numCol="1" rtlCol="0" anchor="ctr" anchorCtr="0" compatLnSpc="1">
            <a:prstTxWarp prst="textNoShape">
              <a:avLst/>
            </a:prstTxWarp>
          </a:bodyPr>
          <a:lstStyle/>
          <a:p>
            <a:pPr algn="ctr"/>
            <a:r>
              <a:rPr lang="en-US" sz="1800" b="1">
                <a:latin typeface="Calibri" panose="020F0502020204030204" pitchFamily="34" charset="0"/>
              </a:rPr>
              <a:t>Semper</a:t>
            </a:r>
            <a:endParaRPr lang="en-US" sz="1800" b="1" dirty="0">
              <a:latin typeface="Calibri" panose="020F0502020204030204" pitchFamily="34" charset="0"/>
            </a:endParaRPr>
          </a:p>
        </p:txBody>
      </p:sp>
      <p:sp>
        <p:nvSpPr>
          <p:cNvPr id="4" name="Rounded Rectangle 3"/>
          <p:cNvSpPr/>
          <p:nvPr/>
        </p:nvSpPr>
        <p:spPr bwMode="auto">
          <a:xfrm>
            <a:off x="8441366" y="6903853"/>
            <a:ext cx="1463040" cy="640064"/>
          </a:xfrm>
          <a:prstGeom prst="roundRect">
            <a:avLst/>
          </a:prstGeom>
          <a:solidFill>
            <a:schemeClr val="bg1">
              <a:lumMod val="75000"/>
            </a:schemeClr>
          </a:solidFill>
          <a:ln w="38100" cap="flat" cmpd="sng" algn="ctr">
            <a:solidFill>
              <a:schemeClr val="tx1"/>
            </a:solidFill>
            <a:prstDash val="solid"/>
            <a:round/>
            <a:headEnd type="none" w="med" len="med"/>
            <a:tailEnd type="none" w="med" len="med"/>
          </a:ln>
          <a:effectLst/>
        </p:spPr>
        <p:txBody>
          <a:bodyPr vert="horz" wrap="square" lIns="47026" tIns="23513" rIns="47026" bIns="23513" numCol="1" rtlCol="0" anchor="ctr" anchorCtr="0" compatLnSpc="1">
            <a:prstTxWarp prst="textNoShape">
              <a:avLst/>
            </a:prstTxWarp>
          </a:bodyPr>
          <a:lstStyle/>
          <a:p>
            <a:pPr algn="ctr" defTabSz="275961" eaLnBrk="0" hangingPunct="0"/>
            <a:r>
              <a:rPr lang="en-US" sz="1800" b="1">
                <a:latin typeface="Calibri" panose="020F0502020204030204" pitchFamily="34" charset="0"/>
              </a:rPr>
              <a:t>Varius</a:t>
            </a:r>
            <a:r>
              <a:rPr lang="en-US" sz="1800" b="1" baseline="30000">
                <a:latin typeface="Calibri" pitchFamily="34" charset="0"/>
              </a:rPr>
              <a:t>a</a:t>
            </a:r>
            <a:endParaRPr lang="en-US" sz="1800" b="1" dirty="0">
              <a:latin typeface="Calibri" pitchFamily="34" charset="0"/>
            </a:endParaRPr>
          </a:p>
        </p:txBody>
      </p:sp>
      <p:sp>
        <p:nvSpPr>
          <p:cNvPr id="6" name="Rounded Rectangle 5"/>
          <p:cNvSpPr/>
          <p:nvPr/>
        </p:nvSpPr>
        <p:spPr bwMode="auto">
          <a:xfrm>
            <a:off x="10352609" y="6889659"/>
            <a:ext cx="1463040" cy="647623"/>
          </a:xfrm>
          <a:prstGeom prst="roundRect">
            <a:avLst>
              <a:gd name="adj" fmla="val 26191"/>
            </a:avLst>
          </a:prstGeom>
          <a:solidFill>
            <a:srgbClr val="FFCCCC"/>
          </a:solidFill>
          <a:ln w="38100" cap="flat" cmpd="sng" algn="ctr">
            <a:solidFill>
              <a:schemeClr val="tx1"/>
            </a:solidFill>
            <a:prstDash val="solid"/>
            <a:round/>
            <a:headEnd type="none" w="med" len="med"/>
            <a:tailEnd type="none" w="med" len="med"/>
          </a:ln>
          <a:effectLst/>
        </p:spPr>
        <p:txBody>
          <a:bodyPr vert="horz" wrap="square" lIns="47026" tIns="23513" rIns="47026" bIns="23513" numCol="1" rtlCol="0" anchor="ctr" anchorCtr="0" compatLnSpc="1">
            <a:prstTxWarp prst="textNoShape">
              <a:avLst/>
            </a:prstTxWarp>
          </a:bodyPr>
          <a:lstStyle/>
          <a:p>
            <a:pPr algn="ctr" defTabSz="275961" eaLnBrk="0" hangingPunct="0"/>
            <a:r>
              <a:rPr lang="fr-FR" sz="1800" b="1">
                <a:latin typeface="Calibri" panose="020F0502020204030204" pitchFamily="34" charset="0"/>
              </a:rPr>
              <a:t>varius mauris quis luctus</a:t>
            </a:r>
            <a:endParaRPr lang="en-US" sz="1800" b="1" dirty="0">
              <a:latin typeface="Calibri" panose="020F0502020204030204" pitchFamily="34" charset="0"/>
            </a:endParaRPr>
          </a:p>
        </p:txBody>
      </p:sp>
      <p:sp>
        <p:nvSpPr>
          <p:cNvPr id="39" name="Right Arrow 38"/>
          <p:cNvSpPr/>
          <p:nvPr/>
        </p:nvSpPr>
        <p:spPr bwMode="auto">
          <a:xfrm>
            <a:off x="9952073" y="7147013"/>
            <a:ext cx="384236" cy="132916"/>
          </a:xfrm>
          <a:prstGeom prst="rightArrow">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47026" tIns="23513" rIns="47026" bIns="23513" numCol="1" rtlCol="0" anchor="t" anchorCtr="0" compatLnSpc="1">
            <a:prstTxWarp prst="textNoShape">
              <a:avLst/>
            </a:prstTxWarp>
          </a:bodyPr>
          <a:lstStyle/>
          <a:p>
            <a:pPr defTabSz="275961" eaLnBrk="0" hangingPunct="0"/>
            <a:endParaRPr lang="en-US" sz="823">
              <a:ln w="38100">
                <a:solidFill>
                  <a:schemeClr val="tx1"/>
                </a:solidFill>
              </a:ln>
            </a:endParaRPr>
          </a:p>
        </p:txBody>
      </p:sp>
      <p:sp>
        <p:nvSpPr>
          <p:cNvPr id="54" name="Rectangle 3373"/>
          <p:cNvSpPr>
            <a:spLocks noChangeArrowheads="1"/>
          </p:cNvSpPr>
          <p:nvPr/>
        </p:nvSpPr>
        <p:spPr bwMode="auto">
          <a:xfrm>
            <a:off x="440805" y="13453782"/>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BACKGROUND</a:t>
            </a:r>
          </a:p>
        </p:txBody>
      </p:sp>
      <p:sp>
        <p:nvSpPr>
          <p:cNvPr id="55" name="Rectangle 3373"/>
          <p:cNvSpPr>
            <a:spLocks noChangeArrowheads="1"/>
          </p:cNvSpPr>
          <p:nvPr/>
        </p:nvSpPr>
        <p:spPr bwMode="auto">
          <a:xfrm>
            <a:off x="4225114" y="4834274"/>
            <a:ext cx="786384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THEORETICAL MODEL</a:t>
            </a:r>
          </a:p>
        </p:txBody>
      </p:sp>
      <p:sp>
        <p:nvSpPr>
          <p:cNvPr id="57" name="Rectangle 3373"/>
          <p:cNvSpPr>
            <a:spLocks noChangeArrowheads="1"/>
          </p:cNvSpPr>
          <p:nvPr/>
        </p:nvSpPr>
        <p:spPr bwMode="auto">
          <a:xfrm>
            <a:off x="12320241" y="4834274"/>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RESULTS</a:t>
            </a:r>
          </a:p>
        </p:txBody>
      </p:sp>
      <p:sp>
        <p:nvSpPr>
          <p:cNvPr id="59" name="Rectangle 3373"/>
          <p:cNvSpPr>
            <a:spLocks noChangeArrowheads="1"/>
          </p:cNvSpPr>
          <p:nvPr/>
        </p:nvSpPr>
        <p:spPr bwMode="auto">
          <a:xfrm>
            <a:off x="440805" y="21262766"/>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highlight>
                  <a:srgbClr val="C8102E"/>
                </a:highlight>
                <a:latin typeface="Calibri" pitchFamily="34" charset="0"/>
              </a:rPr>
              <a:t>METHODS</a:t>
            </a:r>
          </a:p>
        </p:txBody>
      </p:sp>
      <p:sp>
        <p:nvSpPr>
          <p:cNvPr id="58" name="Rectangle 3373"/>
          <p:cNvSpPr>
            <a:spLocks noChangeArrowheads="1"/>
          </p:cNvSpPr>
          <p:nvPr/>
        </p:nvSpPr>
        <p:spPr bwMode="auto">
          <a:xfrm>
            <a:off x="440805" y="18216652"/>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OBJECTIVE</a:t>
            </a:r>
          </a:p>
        </p:txBody>
      </p:sp>
      <p:sp>
        <p:nvSpPr>
          <p:cNvPr id="62" name="Rounded Rectangle 34"/>
          <p:cNvSpPr>
            <a:spLocks noChangeArrowheads="1"/>
          </p:cNvSpPr>
          <p:nvPr/>
        </p:nvSpPr>
        <p:spPr bwMode="auto">
          <a:xfrm>
            <a:off x="4367892" y="5461937"/>
            <a:ext cx="7498080" cy="374121"/>
          </a:xfrm>
          <a:prstGeom prst="roundRect">
            <a:avLst>
              <a:gd name="adj" fmla="val 16667"/>
            </a:avLst>
          </a:prstGeom>
          <a:solidFill>
            <a:srgbClr val="C8102E"/>
          </a:solidFill>
          <a:ln w="9525" algn="ctr">
            <a:solidFill>
              <a:schemeClr val="tx1"/>
            </a:solidFill>
            <a:round/>
            <a:headEnd/>
            <a:tailEnd/>
          </a:ln>
        </p:spPr>
        <p:txBody>
          <a:bodyPr lIns="83599" tIns="41799" rIns="83599" bIns="41799" anchor="ctr" anchorCtr="0"/>
          <a:lstStyle/>
          <a:p>
            <a:pPr lvl="0" algn="ctr"/>
            <a:r>
              <a:rPr lang="en-US" sz="2000" b="1" dirty="0">
                <a:solidFill>
                  <a:schemeClr val="bg1"/>
                </a:solidFill>
                <a:highlight>
                  <a:srgbClr val="FF0000"/>
                </a:highlight>
                <a:latin typeface="Calibri" pitchFamily="34" charset="0"/>
              </a:rPr>
              <a:t>Figure 1. Conceptual Model</a:t>
            </a:r>
          </a:p>
        </p:txBody>
      </p:sp>
      <p:sp>
        <p:nvSpPr>
          <p:cNvPr id="63" name="Rectangle 3373"/>
          <p:cNvSpPr>
            <a:spLocks noChangeArrowheads="1"/>
          </p:cNvSpPr>
          <p:nvPr/>
        </p:nvSpPr>
        <p:spPr bwMode="auto">
          <a:xfrm>
            <a:off x="12320241" y="23440270"/>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CONCLUSION</a:t>
            </a:r>
          </a:p>
        </p:txBody>
      </p:sp>
      <p:sp>
        <p:nvSpPr>
          <p:cNvPr id="38" name="Rectangle 3373"/>
          <p:cNvSpPr>
            <a:spLocks noChangeArrowheads="1"/>
          </p:cNvSpPr>
          <p:nvPr/>
        </p:nvSpPr>
        <p:spPr bwMode="auto">
          <a:xfrm>
            <a:off x="4225114" y="9477262"/>
            <a:ext cx="786384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RESULTS</a:t>
            </a:r>
          </a:p>
        </p:txBody>
      </p:sp>
      <p:graphicFrame>
        <p:nvGraphicFramePr>
          <p:cNvPr id="10" name="Chart 9"/>
          <p:cNvGraphicFramePr/>
          <p:nvPr>
            <p:extLst>
              <p:ext uri="{D42A27DB-BD31-4B8C-83A1-F6EECF244321}">
                <p14:modId xmlns:p14="http://schemas.microsoft.com/office/powerpoint/2010/main" val="4065062608"/>
              </p:ext>
            </p:extLst>
          </p:nvPr>
        </p:nvGraphicFramePr>
        <p:xfrm>
          <a:off x="12374060" y="6317961"/>
          <a:ext cx="3549962" cy="3606489"/>
        </p:xfrm>
        <a:graphic>
          <a:graphicData uri="http://schemas.openxmlformats.org/drawingml/2006/chart">
            <c:chart xmlns:c="http://schemas.openxmlformats.org/drawingml/2006/chart" xmlns:r="http://schemas.openxmlformats.org/officeDocument/2006/relationships" r:id="rId3"/>
          </a:graphicData>
        </a:graphic>
      </p:graphicFrame>
      <p:sp>
        <p:nvSpPr>
          <p:cNvPr id="50" name="Rounded Rectangle 34"/>
          <p:cNvSpPr>
            <a:spLocks noChangeArrowheads="1"/>
          </p:cNvSpPr>
          <p:nvPr/>
        </p:nvSpPr>
        <p:spPr bwMode="auto">
          <a:xfrm>
            <a:off x="12443011" y="5460608"/>
            <a:ext cx="3412060" cy="738144"/>
          </a:xfrm>
          <a:prstGeom prst="roundRect">
            <a:avLst>
              <a:gd name="adj" fmla="val 16667"/>
            </a:avLst>
          </a:prstGeom>
          <a:solidFill>
            <a:srgbClr val="C8102E"/>
          </a:solidFill>
          <a:ln w="9525" algn="ctr">
            <a:solidFill>
              <a:schemeClr val="tx1"/>
            </a:solidFill>
            <a:round/>
            <a:headEnd/>
            <a:tailEnd/>
          </a:ln>
        </p:spPr>
        <p:txBody>
          <a:bodyPr lIns="83599" tIns="41799" rIns="83599" bIns="41799" anchor="ctr" anchorCtr="0"/>
          <a:lstStyle/>
          <a:p>
            <a:pPr lvl="0" algn="ctr"/>
            <a:r>
              <a:rPr lang="en-US" sz="1954" dirty="0">
                <a:solidFill>
                  <a:schemeClr val="bg1"/>
                </a:solidFill>
                <a:highlight>
                  <a:srgbClr val="C8102E"/>
                </a:highlight>
                <a:latin typeface="Calibri" pitchFamily="34" charset="0"/>
              </a:rPr>
              <a:t>Figure 2. </a:t>
            </a:r>
            <a:r>
              <a:rPr lang="en-US" sz="2000" dirty="0" err="1">
                <a:solidFill>
                  <a:schemeClr val="bg1"/>
                </a:solidFill>
                <a:highlight>
                  <a:srgbClr val="C8102E"/>
                </a:highlight>
                <a:latin typeface="Calibri" panose="020F0502020204030204" pitchFamily="34" charset="0"/>
              </a:rPr>
              <a:t>Suspendisse</a:t>
            </a:r>
            <a:r>
              <a:rPr lang="en-US" sz="2000" dirty="0">
                <a:solidFill>
                  <a:schemeClr val="bg1"/>
                </a:solidFill>
                <a:highlight>
                  <a:srgbClr val="C8102E"/>
                </a:highlight>
                <a:latin typeface="Calibri" panose="020F0502020204030204" pitchFamily="34" charset="0"/>
              </a:rPr>
              <a:t> semper vestibulum </a:t>
            </a:r>
            <a:r>
              <a:rPr lang="en-US" sz="2000" dirty="0" err="1">
                <a:solidFill>
                  <a:schemeClr val="bg1"/>
                </a:solidFill>
                <a:highlight>
                  <a:srgbClr val="C8102E"/>
                </a:highlight>
                <a:latin typeface="Calibri" panose="020F0502020204030204" pitchFamily="34" charset="0"/>
              </a:rPr>
              <a:t>sem</a:t>
            </a:r>
            <a:endParaRPr lang="en-US" sz="1954" dirty="0">
              <a:solidFill>
                <a:schemeClr val="bg1"/>
              </a:solidFill>
              <a:highlight>
                <a:srgbClr val="C8102E"/>
              </a:highlight>
              <a:latin typeface="Calibri" pitchFamily="34" charset="0"/>
            </a:endParaRPr>
          </a:p>
        </p:txBody>
      </p:sp>
      <p:sp>
        <p:nvSpPr>
          <p:cNvPr id="51" name="Text Box 1463"/>
          <p:cNvSpPr txBox="1">
            <a:spLocks noChangeArrowheads="1"/>
          </p:cNvSpPr>
          <p:nvPr/>
        </p:nvSpPr>
        <p:spPr bwMode="auto">
          <a:xfrm>
            <a:off x="12482752" y="10897565"/>
            <a:ext cx="3383280" cy="286610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9064" tIns="24532" rIns="49064" bIns="24532"/>
          <a:lstStyle>
            <a:lvl1pPr marL="168275" indent="-168275" defTabSz="90488" eaLnBrk="0" hangingPunct="0">
              <a:defRPr sz="1600">
                <a:solidFill>
                  <a:schemeClr val="tx1"/>
                </a:solidFill>
                <a:latin typeface="Times New Roman" pitchFamily="18" charset="0"/>
                <a:cs typeface="Arial" charset="0"/>
              </a:defRPr>
            </a:lvl1pPr>
            <a:lvl2pPr defTabSz="90488" eaLnBrk="0" hangingPunct="0">
              <a:defRPr sz="1600">
                <a:solidFill>
                  <a:schemeClr val="tx1"/>
                </a:solidFill>
                <a:latin typeface="Times New Roman" pitchFamily="18" charset="0"/>
                <a:cs typeface="Arial" charset="0"/>
              </a:defRPr>
            </a:lvl2pPr>
            <a:lvl3pPr marL="4572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marL="342900" indent="-342900">
              <a:buClr>
                <a:srgbClr val="C00000"/>
              </a:buClr>
              <a:buSzPct val="120000"/>
              <a:buFont typeface="Wingdings" panose="05000000000000000000" pitchFamily="2" charset="2"/>
              <a:buChar char="§"/>
            </a:pPr>
            <a:r>
              <a:rPr lang="en-US" sz="1900">
                <a:latin typeface="Calibri" panose="020F0502020204030204" pitchFamily="34" charset="0"/>
              </a:rPr>
              <a:t>Nam malesuada massa id hendrerit eleifend.</a:t>
            </a:r>
          </a:p>
          <a:p>
            <a:pPr marL="342900" indent="-342900">
              <a:buClr>
                <a:srgbClr val="C00000"/>
              </a:buClr>
              <a:buSzPct val="120000"/>
              <a:buFont typeface="Wingdings" panose="05000000000000000000" pitchFamily="2" charset="2"/>
              <a:buChar char="§"/>
            </a:pPr>
            <a:r>
              <a:rPr lang="en-US" sz="1900">
                <a:latin typeface="Calibri" panose="020F0502020204030204" pitchFamily="34" charset="0"/>
              </a:rPr>
              <a:t>Nullam malesuada magna sit amet nisi euismod, in aliquet est feugiat.</a:t>
            </a:r>
          </a:p>
          <a:p>
            <a:pPr marL="342900" indent="-342900">
              <a:buClr>
                <a:srgbClr val="C00000"/>
              </a:buClr>
              <a:buSzPct val="120000"/>
              <a:buFont typeface="Wingdings" panose="05000000000000000000" pitchFamily="2" charset="2"/>
              <a:buChar char="§"/>
            </a:pPr>
            <a:r>
              <a:rPr lang="en-US" sz="1900">
                <a:latin typeface="Calibri" panose="020F0502020204030204" pitchFamily="34" charset="0"/>
              </a:rPr>
              <a:t>Nam non lacus rutrum, viverra velit sit amet, accumsan massa.</a:t>
            </a:r>
          </a:p>
          <a:p>
            <a:pPr marL="342900" indent="-342900">
              <a:buClr>
                <a:srgbClr val="C00000"/>
              </a:buClr>
              <a:buSzPct val="120000"/>
              <a:buFont typeface="Wingdings" panose="05000000000000000000" pitchFamily="2" charset="2"/>
              <a:buChar char="§"/>
            </a:pPr>
            <a:r>
              <a:rPr lang="en-US" sz="1900">
                <a:latin typeface="Calibri" panose="020F0502020204030204" pitchFamily="34" charset="0"/>
              </a:rPr>
              <a:t>Pellentesque ac enim luctus, euismod tortor pulvinar, laoreet nisl.</a:t>
            </a:r>
          </a:p>
        </p:txBody>
      </p:sp>
      <p:sp>
        <p:nvSpPr>
          <p:cNvPr id="52" name="Rounded Rectangle 34"/>
          <p:cNvSpPr>
            <a:spLocks noChangeArrowheads="1"/>
          </p:cNvSpPr>
          <p:nvPr/>
        </p:nvSpPr>
        <p:spPr bwMode="auto">
          <a:xfrm>
            <a:off x="12457401" y="10393951"/>
            <a:ext cx="3383280" cy="457200"/>
          </a:xfrm>
          <a:prstGeom prst="roundRect">
            <a:avLst>
              <a:gd name="adj" fmla="val 16667"/>
            </a:avLst>
          </a:prstGeom>
          <a:solidFill>
            <a:srgbClr val="C8102E"/>
          </a:solidFill>
          <a:ln w="9525" algn="ctr">
            <a:solidFill>
              <a:schemeClr val="tx1"/>
            </a:solidFill>
            <a:round/>
            <a:headEnd/>
            <a:tailEnd/>
          </a:ln>
        </p:spPr>
        <p:txBody>
          <a:bodyPr lIns="83599" tIns="41799" rIns="83599" bIns="41799" anchor="ctr" anchorCtr="0"/>
          <a:lstStyle/>
          <a:p>
            <a:pPr lvl="0" algn="ctr"/>
            <a:r>
              <a:rPr lang="en-US" sz="2000" b="1" dirty="0">
                <a:solidFill>
                  <a:schemeClr val="bg1"/>
                </a:solidFill>
                <a:latin typeface="Calibri" pitchFamily="34" charset="0"/>
              </a:rPr>
              <a:t>Comments</a:t>
            </a:r>
            <a:r>
              <a:rPr lang="en-US" sz="1954" b="1" dirty="0">
                <a:solidFill>
                  <a:schemeClr val="bg1"/>
                </a:solidFill>
                <a:latin typeface="Calibri" pitchFamily="34" charset="0"/>
              </a:rPr>
              <a:t> </a:t>
            </a:r>
          </a:p>
        </p:txBody>
      </p:sp>
      <p:sp>
        <p:nvSpPr>
          <p:cNvPr id="60" name="Rounded Rectangle 41"/>
          <p:cNvSpPr>
            <a:spLocks noChangeArrowheads="1"/>
          </p:cNvSpPr>
          <p:nvPr/>
        </p:nvSpPr>
        <p:spPr bwMode="auto">
          <a:xfrm>
            <a:off x="12457401" y="14398973"/>
            <a:ext cx="3383280" cy="370227"/>
          </a:xfrm>
          <a:prstGeom prst="roundRect">
            <a:avLst>
              <a:gd name="adj" fmla="val 16667"/>
            </a:avLst>
          </a:prstGeom>
          <a:solidFill>
            <a:srgbClr val="C8102E"/>
          </a:solidFill>
          <a:ln w="9525" algn="ctr">
            <a:solidFill>
              <a:schemeClr val="tx1"/>
            </a:solidFill>
            <a:round/>
            <a:headEnd/>
            <a:tailEnd/>
          </a:ln>
        </p:spPr>
        <p:txBody>
          <a:bodyPr lIns="83599" tIns="41799" rIns="83599" bIns="41799"/>
          <a:lstStyle/>
          <a:p>
            <a:pPr algn="ctr" defTabSz="490575" eaLnBrk="0" hangingPunct="0">
              <a:spcBef>
                <a:spcPts val="0"/>
              </a:spcBef>
              <a:spcAft>
                <a:spcPts val="0"/>
              </a:spcAft>
            </a:pPr>
            <a:r>
              <a:rPr lang="en-US" sz="2000" b="1" dirty="0">
                <a:solidFill>
                  <a:schemeClr val="bg1">
                    <a:lumMod val="95000"/>
                  </a:schemeClr>
                </a:solidFill>
                <a:latin typeface="Calibri" pitchFamily="34" charset="0"/>
                <a:cs typeface="Calibri" pitchFamily="34" charset="0"/>
              </a:rPr>
              <a:t>Figure 3</a:t>
            </a:r>
            <a:r>
              <a:rPr lang="en-US" sz="2000" b="1">
                <a:solidFill>
                  <a:schemeClr val="bg1">
                    <a:lumMod val="95000"/>
                  </a:schemeClr>
                </a:solidFill>
                <a:latin typeface="Calibri" pitchFamily="34" charset="0"/>
                <a:cs typeface="Calibri" pitchFamily="34" charset="0"/>
              </a:rPr>
              <a:t>.  Intent</a:t>
            </a:r>
          </a:p>
          <a:p>
            <a:pPr algn="ctr" defTabSz="490575" eaLnBrk="0" hangingPunct="0">
              <a:spcBef>
                <a:spcPts val="0"/>
              </a:spcBef>
              <a:spcAft>
                <a:spcPts val="0"/>
              </a:spcAft>
            </a:pPr>
            <a:r>
              <a:rPr lang="en-US" sz="2000" b="1">
                <a:solidFill>
                  <a:schemeClr val="bg1">
                    <a:lumMod val="95000"/>
                  </a:schemeClr>
                </a:solidFill>
                <a:latin typeface="Calibri" pitchFamily="34" charset="0"/>
                <a:cs typeface="Calibri" pitchFamily="34" charset="0"/>
              </a:rPr>
              <a:t>ion</a:t>
            </a:r>
            <a:endParaRPr lang="en-US" sz="2000" b="1" dirty="0">
              <a:solidFill>
                <a:schemeClr val="bg1">
                  <a:lumMod val="95000"/>
                </a:schemeClr>
              </a:solidFill>
              <a:latin typeface="Calibri" pitchFamily="34" charset="0"/>
              <a:cs typeface="Calibri" pitchFamily="34" charset="0"/>
            </a:endParaRPr>
          </a:p>
        </p:txBody>
      </p:sp>
      <p:sp>
        <p:nvSpPr>
          <p:cNvPr id="47" name="TextBox 46"/>
          <p:cNvSpPr txBox="1"/>
          <p:nvPr/>
        </p:nvSpPr>
        <p:spPr>
          <a:xfrm>
            <a:off x="4272642" y="14729376"/>
            <a:ext cx="7705048" cy="598882"/>
          </a:xfrm>
          <a:prstGeom prst="rect">
            <a:avLst/>
          </a:prstGeom>
          <a:noFill/>
        </p:spPr>
        <p:txBody>
          <a:bodyPr wrap="square" rtlCol="0">
            <a:spAutoFit/>
          </a:bodyPr>
          <a:lstStyle/>
          <a:p>
            <a:r>
              <a:rPr lang="en-US" sz="1646" baseline="30000" dirty="0">
                <a:latin typeface="Calibri" panose="020F0502020204030204" pitchFamily="34" charset="0"/>
              </a:rPr>
              <a:t>a </a:t>
            </a:r>
            <a:r>
              <a:rPr lang="en-US" sz="1646" dirty="0">
                <a:latin typeface="Calibri" panose="020F0502020204030204" pitchFamily="34" charset="0"/>
              </a:rPr>
              <a:t>Percentages may not add to 100% due to rounding.</a:t>
            </a:r>
          </a:p>
          <a:p>
            <a:r>
              <a:rPr lang="en-US" sz="1646" baseline="30000" dirty="0">
                <a:latin typeface="Calibri" panose="020F0502020204030204" pitchFamily="34" charset="0"/>
              </a:rPr>
              <a:t>b </a:t>
            </a:r>
            <a:r>
              <a:rPr lang="en-US" sz="1646" dirty="0">
                <a:latin typeface="Calibri" panose="020F0502020204030204" pitchFamily="34" charset="0"/>
              </a:rPr>
              <a:t>ED=Emergency Department.</a:t>
            </a:r>
          </a:p>
        </p:txBody>
      </p:sp>
      <p:sp>
        <p:nvSpPr>
          <p:cNvPr id="61" name="TextBox 60"/>
          <p:cNvSpPr txBox="1"/>
          <p:nvPr/>
        </p:nvSpPr>
        <p:spPr>
          <a:xfrm>
            <a:off x="4329730" y="8600800"/>
            <a:ext cx="7705048" cy="376129"/>
          </a:xfrm>
          <a:prstGeom prst="rect">
            <a:avLst/>
          </a:prstGeom>
          <a:noFill/>
        </p:spPr>
        <p:txBody>
          <a:bodyPr wrap="square" rtlCol="0">
            <a:spAutoFit/>
          </a:bodyPr>
          <a:lstStyle/>
          <a:p>
            <a:r>
              <a:rPr lang="en-US" sz="1646" baseline="30000">
                <a:latin typeface="Calibri" panose="020F0502020204030204" pitchFamily="34" charset="0"/>
              </a:rPr>
              <a:t>a </a:t>
            </a:r>
            <a:r>
              <a:rPr lang="it-IT" sz="1800">
                <a:latin typeface="Calibri" panose="020F0502020204030204" pitchFamily="34" charset="0"/>
              </a:rPr>
              <a:t>Nulla neque sem, eleifend non pulvinar eget</a:t>
            </a:r>
            <a:r>
              <a:rPr lang="en-US" sz="1646">
                <a:latin typeface="Calibri" panose="020F0502020204030204" pitchFamily="34" charset="0"/>
              </a:rPr>
              <a:t>.</a:t>
            </a:r>
            <a:endParaRPr lang="en-US" sz="1646" dirty="0">
              <a:latin typeface="Calibri" panose="020F0502020204030204" pitchFamily="34" charset="0"/>
            </a:endParaRPr>
          </a:p>
        </p:txBody>
      </p:sp>
      <p:sp>
        <p:nvSpPr>
          <p:cNvPr id="66" name="Text Box 848"/>
          <p:cNvSpPr txBox="1">
            <a:spLocks noChangeArrowheads="1"/>
          </p:cNvSpPr>
          <p:nvPr/>
        </p:nvSpPr>
        <p:spPr bwMode="auto">
          <a:xfrm>
            <a:off x="12320241" y="18836784"/>
            <a:ext cx="3657600" cy="3413616"/>
          </a:xfrm>
          <a:prstGeom prst="rect">
            <a:avLst/>
          </a:prstGeom>
          <a:solidFill>
            <a:schemeClr val="bg1"/>
          </a:solidFill>
          <a:ln w="9525">
            <a:noFill/>
            <a:miter lim="800000"/>
            <a:headEnd/>
            <a:tailEnd/>
          </a:ln>
        </p:spPr>
        <p:txBody>
          <a:bodyPr lIns="0" tIns="24532" rIns="49064" bIns="24532"/>
          <a:lstStyle/>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r>
              <a:rPr lang="en-US" sz="1900" dirty="0" err="1">
                <a:latin typeface="Calibri" pitchFamily="34" charset="0"/>
              </a:rPr>
              <a:t>Pellentesque</a:t>
            </a:r>
            <a:r>
              <a:rPr lang="en-US" sz="1900" dirty="0">
                <a:latin typeface="Calibri" pitchFamily="34" charset="0"/>
              </a:rPr>
              <a:t> et </a:t>
            </a:r>
            <a:r>
              <a:rPr lang="en-US" sz="1900" dirty="0" err="1">
                <a:latin typeface="Calibri" pitchFamily="34" charset="0"/>
              </a:rPr>
              <a:t>arcu</a:t>
            </a:r>
            <a:r>
              <a:rPr lang="en-US" sz="1900" dirty="0">
                <a:latin typeface="Calibri" pitchFamily="34" charset="0"/>
              </a:rPr>
              <a:t> in ante </a:t>
            </a:r>
            <a:r>
              <a:rPr lang="en-US" sz="1900" dirty="0" err="1">
                <a:latin typeface="Calibri" pitchFamily="34" charset="0"/>
              </a:rPr>
              <a:t>sollicitudin</a:t>
            </a:r>
            <a:r>
              <a:rPr lang="en-US" sz="1900" dirty="0">
                <a:latin typeface="Calibri" pitchFamily="34" charset="0"/>
              </a:rPr>
              <a:t> lacinia </a:t>
            </a:r>
            <a:r>
              <a:rPr lang="en-US" sz="1900" dirty="0" err="1">
                <a:latin typeface="Calibri" pitchFamily="34" charset="0"/>
              </a:rPr>
              <a:t>lobortis</a:t>
            </a:r>
            <a:r>
              <a:rPr lang="en-US" sz="1900" dirty="0">
                <a:latin typeface="Calibri" pitchFamily="34" charset="0"/>
              </a:rPr>
              <a:t> at </a:t>
            </a:r>
            <a:r>
              <a:rPr lang="en-US" sz="1900" dirty="0" err="1">
                <a:latin typeface="Calibri" pitchFamily="34" charset="0"/>
              </a:rPr>
              <a:t>odio</a:t>
            </a:r>
            <a:r>
              <a:rPr lang="en-US" sz="1900" dirty="0">
                <a:latin typeface="Calibri" pitchFamily="34" charset="0"/>
              </a:rPr>
              <a:t>.</a:t>
            </a:r>
          </a:p>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r>
              <a:rPr lang="en-US" sz="1900" dirty="0">
                <a:latin typeface="Calibri" pitchFamily="34" charset="0"/>
              </a:rPr>
              <a:t>Sed </a:t>
            </a:r>
            <a:r>
              <a:rPr lang="en-US" sz="1900" dirty="0" err="1">
                <a:latin typeface="Calibri" pitchFamily="34" charset="0"/>
              </a:rPr>
              <a:t>pellentesque</a:t>
            </a:r>
            <a:r>
              <a:rPr lang="en-US" sz="1900" dirty="0">
                <a:latin typeface="Calibri" pitchFamily="34" charset="0"/>
              </a:rPr>
              <a:t> dui id </a:t>
            </a:r>
            <a:r>
              <a:rPr lang="en-US" sz="1900" dirty="0" err="1">
                <a:latin typeface="Calibri" pitchFamily="34" charset="0"/>
              </a:rPr>
              <a:t>egestas</a:t>
            </a:r>
            <a:r>
              <a:rPr lang="en-US" sz="1900" dirty="0">
                <a:latin typeface="Calibri" pitchFamily="34" charset="0"/>
              </a:rPr>
              <a:t> </a:t>
            </a:r>
            <a:r>
              <a:rPr lang="en-US" sz="1900" dirty="0" err="1">
                <a:latin typeface="Calibri" pitchFamily="34" charset="0"/>
              </a:rPr>
              <a:t>accumsan</a:t>
            </a:r>
            <a:r>
              <a:rPr lang="en-US" sz="1900" dirty="0">
                <a:latin typeface="Calibri" pitchFamily="34" charset="0"/>
              </a:rPr>
              <a:t>.</a:t>
            </a:r>
          </a:p>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r>
              <a:rPr lang="en-US" sz="1900" dirty="0" err="1">
                <a:latin typeface="Calibri" pitchFamily="34" charset="0"/>
              </a:rPr>
              <a:t>Nulla</a:t>
            </a:r>
            <a:r>
              <a:rPr lang="en-US" sz="1900" dirty="0">
                <a:latin typeface="Calibri" pitchFamily="34" charset="0"/>
              </a:rPr>
              <a:t> </a:t>
            </a:r>
            <a:r>
              <a:rPr lang="en-US" sz="1900" dirty="0" err="1">
                <a:latin typeface="Calibri" pitchFamily="34" charset="0"/>
              </a:rPr>
              <a:t>eget</a:t>
            </a:r>
            <a:r>
              <a:rPr lang="en-US" sz="1900" dirty="0">
                <a:latin typeface="Calibri" pitchFamily="34" charset="0"/>
              </a:rPr>
              <a:t> </a:t>
            </a:r>
            <a:r>
              <a:rPr lang="en-US" sz="1900" dirty="0" err="1">
                <a:latin typeface="Calibri" pitchFamily="34" charset="0"/>
              </a:rPr>
              <a:t>augue</a:t>
            </a:r>
            <a:r>
              <a:rPr lang="en-US" sz="1900" dirty="0">
                <a:latin typeface="Calibri" pitchFamily="34" charset="0"/>
              </a:rPr>
              <a:t> </a:t>
            </a:r>
            <a:r>
              <a:rPr lang="en-US" sz="1900" dirty="0" err="1">
                <a:latin typeface="Calibri" pitchFamily="34" charset="0"/>
              </a:rPr>
              <a:t>eget</a:t>
            </a:r>
            <a:r>
              <a:rPr lang="en-US" sz="1900" dirty="0">
                <a:latin typeface="Calibri" pitchFamily="34" charset="0"/>
              </a:rPr>
              <a:t> </a:t>
            </a:r>
            <a:r>
              <a:rPr lang="en-US" sz="1900" dirty="0" err="1">
                <a:latin typeface="Calibri" pitchFamily="34" charset="0"/>
              </a:rPr>
              <a:t>lacus</a:t>
            </a:r>
            <a:r>
              <a:rPr lang="en-US" sz="1900" dirty="0">
                <a:latin typeface="Calibri" pitchFamily="34" charset="0"/>
              </a:rPr>
              <a:t> </a:t>
            </a:r>
            <a:r>
              <a:rPr lang="en-US" sz="1900" dirty="0" err="1">
                <a:latin typeface="Calibri" pitchFamily="34" charset="0"/>
              </a:rPr>
              <a:t>vehicula</a:t>
            </a:r>
            <a:r>
              <a:rPr lang="en-US" sz="1900" dirty="0">
                <a:latin typeface="Calibri" pitchFamily="34" charset="0"/>
              </a:rPr>
              <a:t> vestibulum </a:t>
            </a:r>
            <a:r>
              <a:rPr lang="en-US" sz="1900" dirty="0" err="1">
                <a:latin typeface="Calibri" pitchFamily="34" charset="0"/>
              </a:rPr>
              <a:t>nec</a:t>
            </a:r>
            <a:r>
              <a:rPr lang="en-US" sz="1900" dirty="0">
                <a:latin typeface="Calibri" pitchFamily="34" charset="0"/>
              </a:rPr>
              <a:t> </a:t>
            </a:r>
            <a:r>
              <a:rPr lang="en-US" sz="1900" dirty="0" err="1">
                <a:latin typeface="Calibri" pitchFamily="34" charset="0"/>
              </a:rPr>
              <a:t>vulputate</a:t>
            </a:r>
            <a:r>
              <a:rPr lang="en-US" sz="1900" dirty="0">
                <a:latin typeface="Calibri" pitchFamily="34" charset="0"/>
              </a:rPr>
              <a:t> </a:t>
            </a:r>
            <a:r>
              <a:rPr lang="en-US" sz="1900" dirty="0" err="1">
                <a:latin typeface="Calibri" pitchFamily="34" charset="0"/>
              </a:rPr>
              <a:t>nibh</a:t>
            </a:r>
            <a:r>
              <a:rPr lang="en-US" sz="1900" dirty="0">
                <a:latin typeface="Calibri" pitchFamily="34" charset="0"/>
              </a:rPr>
              <a:t>.</a:t>
            </a:r>
          </a:p>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r>
              <a:rPr lang="en-US" sz="1900" dirty="0" err="1">
                <a:latin typeface="Calibri" pitchFamily="34" charset="0"/>
              </a:rPr>
              <a:t>Suspendisse</a:t>
            </a:r>
            <a:r>
              <a:rPr lang="en-US" sz="1900" dirty="0">
                <a:latin typeface="Calibri" pitchFamily="34" charset="0"/>
              </a:rPr>
              <a:t> id lorem ac </a:t>
            </a:r>
            <a:r>
              <a:rPr lang="en-US" sz="1900" dirty="0" err="1">
                <a:latin typeface="Calibri" pitchFamily="34" charset="0"/>
              </a:rPr>
              <a:t>lacus</a:t>
            </a:r>
            <a:r>
              <a:rPr lang="en-US" sz="1900" dirty="0">
                <a:latin typeface="Calibri" pitchFamily="34" charset="0"/>
              </a:rPr>
              <a:t> </a:t>
            </a:r>
            <a:r>
              <a:rPr lang="en-US" sz="1900" dirty="0" err="1">
                <a:latin typeface="Calibri" pitchFamily="34" charset="0"/>
              </a:rPr>
              <a:t>elementum</a:t>
            </a:r>
            <a:r>
              <a:rPr lang="en-US" sz="1900" dirty="0">
                <a:latin typeface="Calibri" pitchFamily="34" charset="0"/>
              </a:rPr>
              <a:t> </a:t>
            </a:r>
            <a:r>
              <a:rPr lang="en-US" sz="1900" dirty="0" err="1">
                <a:latin typeface="Calibri" pitchFamily="34" charset="0"/>
              </a:rPr>
              <a:t>sollicitudin</a:t>
            </a:r>
            <a:r>
              <a:rPr lang="en-US" sz="1900" dirty="0">
                <a:latin typeface="Calibri" pitchFamily="34" charset="0"/>
              </a:rPr>
              <a:t>.</a:t>
            </a:r>
          </a:p>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r>
              <a:rPr lang="en-US" sz="1900" dirty="0">
                <a:latin typeface="Calibri" pitchFamily="34" charset="0"/>
              </a:rPr>
              <a:t>Proin a ipsum </a:t>
            </a:r>
            <a:r>
              <a:rPr lang="en-US" sz="1900" dirty="0" err="1">
                <a:latin typeface="Calibri" pitchFamily="34" charset="0"/>
              </a:rPr>
              <a:t>euismod</a:t>
            </a:r>
            <a:r>
              <a:rPr lang="en-US" sz="1900" dirty="0">
                <a:latin typeface="Calibri" pitchFamily="34" charset="0"/>
              </a:rPr>
              <a:t>, dictum magna </a:t>
            </a:r>
            <a:r>
              <a:rPr lang="en-US" sz="1900" dirty="0" err="1">
                <a:latin typeface="Calibri" pitchFamily="34" charset="0"/>
              </a:rPr>
              <a:t>eu</a:t>
            </a:r>
            <a:r>
              <a:rPr lang="en-US" sz="1900" dirty="0">
                <a:latin typeface="Calibri" pitchFamily="34" charset="0"/>
              </a:rPr>
              <a:t>, </a:t>
            </a:r>
            <a:r>
              <a:rPr lang="en-US" sz="1900" dirty="0" err="1">
                <a:latin typeface="Calibri" pitchFamily="34" charset="0"/>
              </a:rPr>
              <a:t>faucibus</a:t>
            </a:r>
            <a:r>
              <a:rPr lang="en-US" sz="1900" dirty="0">
                <a:latin typeface="Calibri" pitchFamily="34" charset="0"/>
              </a:rPr>
              <a:t> </a:t>
            </a:r>
            <a:r>
              <a:rPr lang="en-US" sz="1900" dirty="0" err="1">
                <a:latin typeface="Calibri" pitchFamily="34" charset="0"/>
              </a:rPr>
              <a:t>purus</a:t>
            </a:r>
            <a:endParaRPr lang="en-US" sz="1900" dirty="0">
              <a:latin typeface="Calibri" pitchFamily="34" charset="0"/>
            </a:endParaRPr>
          </a:p>
          <a:p>
            <a:pPr marL="293922" lvl="1" indent="-293922" defTabSz="46538" eaLnBrk="0" hangingPunct="0">
              <a:spcAft>
                <a:spcPts val="309"/>
              </a:spcAft>
              <a:buClr>
                <a:srgbClr val="CC0000"/>
              </a:buClr>
              <a:buSzPct val="80000"/>
              <a:buFont typeface="Wingdings" panose="05000000000000000000" pitchFamily="2" charset="2"/>
              <a:buChar char="§"/>
              <a:tabLst>
                <a:tab pos="235138" algn="l"/>
              </a:tabLst>
              <a:defRPr/>
            </a:pPr>
            <a:endParaRPr lang="en-US" sz="1900" dirty="0">
              <a:latin typeface="Calibri" pitchFamily="34" charset="0"/>
            </a:endParaRPr>
          </a:p>
        </p:txBody>
      </p:sp>
      <p:sp>
        <p:nvSpPr>
          <p:cNvPr id="67" name="Rectangle 3373"/>
          <p:cNvSpPr>
            <a:spLocks noChangeArrowheads="1"/>
          </p:cNvSpPr>
          <p:nvPr/>
        </p:nvSpPr>
        <p:spPr bwMode="auto">
          <a:xfrm>
            <a:off x="12320241" y="18363045"/>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LIMITATIONS</a:t>
            </a:r>
          </a:p>
        </p:txBody>
      </p:sp>
      <p:sp>
        <p:nvSpPr>
          <p:cNvPr id="69" name="Rectangle 3373"/>
          <p:cNvSpPr>
            <a:spLocks noChangeArrowheads="1"/>
          </p:cNvSpPr>
          <p:nvPr/>
        </p:nvSpPr>
        <p:spPr bwMode="auto">
          <a:xfrm>
            <a:off x="358014" y="4834274"/>
            <a:ext cx="3657600" cy="470263"/>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49064" tIns="24532" rIns="49064" bIns="24532" anchor="ctr" anchorCtr="1"/>
          <a:lstStyle/>
          <a:p>
            <a:pPr algn="ctr" defTabSz="490575" eaLnBrk="0" hangingPunct="0"/>
            <a:r>
              <a:rPr lang="en-US" sz="2800" b="1" dirty="0">
                <a:solidFill>
                  <a:schemeClr val="bg1"/>
                </a:solidFill>
                <a:latin typeface="Calibri" pitchFamily="34" charset="0"/>
              </a:rPr>
              <a:t>ABSTRACT</a:t>
            </a:r>
          </a:p>
        </p:txBody>
      </p:sp>
      <p:sp>
        <p:nvSpPr>
          <p:cNvPr id="7" name="Rectangle 6"/>
          <p:cNvSpPr/>
          <p:nvPr/>
        </p:nvSpPr>
        <p:spPr>
          <a:xfrm>
            <a:off x="440805" y="5268391"/>
            <a:ext cx="3657600" cy="8156079"/>
          </a:xfrm>
          <a:prstGeom prst="rect">
            <a:avLst/>
          </a:prstGeom>
        </p:spPr>
        <p:txBody>
          <a:bodyPr>
            <a:spAutoFit/>
          </a:bodyPr>
          <a:lstStyle/>
          <a:p>
            <a:pPr algn="just" eaLnBrk="1" hangingPunct="1">
              <a:spcBef>
                <a:spcPts val="600"/>
              </a:spcBef>
              <a:spcAft>
                <a:spcPts val="600"/>
              </a:spcAft>
            </a:pPr>
            <a:r>
              <a:rPr lang="en-US" sz="1900" b="1">
                <a:latin typeface="Calibri" charset="0"/>
              </a:rPr>
              <a:t>Background:</a:t>
            </a:r>
            <a:r>
              <a:rPr lang="en-US" sz="1900">
                <a:latin typeface="Calibri" charset="0"/>
              </a:rPr>
              <a:t> Fusce nisi odio, interdum vitae elementum vitae, condimentum ut nunc. Sed dictum posuere augue in gravida. Donec in massa nunc. </a:t>
            </a:r>
          </a:p>
          <a:p>
            <a:pPr algn="just" eaLnBrk="1" hangingPunct="1">
              <a:spcBef>
                <a:spcPts val="600"/>
              </a:spcBef>
              <a:spcAft>
                <a:spcPts val="600"/>
              </a:spcAft>
            </a:pPr>
            <a:r>
              <a:rPr lang="en-US" sz="1900" b="1">
                <a:latin typeface="Calibri" charset="0"/>
              </a:rPr>
              <a:t>Methods: </a:t>
            </a:r>
            <a:r>
              <a:rPr lang="en-US" sz="1900">
                <a:latin typeface="Calibri" charset="0"/>
              </a:rPr>
              <a:t>Lorem ipsum dolor sit amet, consectetur adipiscing elit. Mauris vitae turpis diam, et semper odio. Nulla facilisis gravida libero non egestas. Etiam quis sem nibh, vel tincidunt erat</a:t>
            </a:r>
          </a:p>
          <a:p>
            <a:pPr algn="just" eaLnBrk="1" hangingPunct="1">
              <a:spcBef>
                <a:spcPts val="600"/>
              </a:spcBef>
              <a:spcAft>
                <a:spcPts val="600"/>
              </a:spcAft>
            </a:pPr>
            <a:r>
              <a:rPr lang="en-US" sz="1900" b="1">
                <a:latin typeface="Calibri" charset="0"/>
              </a:rPr>
              <a:t>Results: </a:t>
            </a:r>
            <a:r>
              <a:rPr lang="en-US" sz="1900">
                <a:latin typeface="Calibri" charset="0"/>
              </a:rPr>
              <a:t>A liquam sed lacinia nulla. Maecenas vulputate, dui eget suscipit volutpat, felis urna faucibus nisl, sit amet malesuada lorem orci sit amet dolor. Nunc condimentum imperdiet interdum. Nam fermentum sodales enim, nec commodo nisi fermentum eu. </a:t>
            </a:r>
          </a:p>
          <a:p>
            <a:pPr algn="just" eaLnBrk="1" hangingPunct="1">
              <a:spcBef>
                <a:spcPts val="600"/>
              </a:spcBef>
              <a:spcAft>
                <a:spcPts val="600"/>
              </a:spcAft>
            </a:pPr>
            <a:r>
              <a:rPr lang="en-US" sz="1900" b="1">
                <a:latin typeface="Calibri" charset="0"/>
              </a:rPr>
              <a:t>Conclusions:</a:t>
            </a:r>
            <a:r>
              <a:rPr lang="en-US" sz="1900">
                <a:latin typeface="Calibri" charset="0"/>
              </a:rPr>
              <a:t> Suspendisse potenti. Nam eget lacus et dui dignissim rhoncus. Pellentesque elementum interdum risus, at porttitor massa sagittis scelerisque. Phasellus ac nisi sed sapien vehicula luctus eu nec libero. </a:t>
            </a:r>
            <a:endParaRPr lang="en-US" sz="1900" dirty="0">
              <a:latin typeface="Calibri" charset="0"/>
            </a:endParaRPr>
          </a:p>
        </p:txBody>
      </p:sp>
      <p:sp>
        <p:nvSpPr>
          <p:cNvPr id="72" name="Rectangle 3373"/>
          <p:cNvSpPr>
            <a:spLocks noChangeArrowheads="1"/>
          </p:cNvSpPr>
          <p:nvPr/>
        </p:nvSpPr>
        <p:spPr bwMode="auto">
          <a:xfrm>
            <a:off x="12320241" y="29190249"/>
            <a:ext cx="3657600" cy="466344"/>
          </a:xfrm>
          <a:prstGeom prst="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none" lIns="64244" tIns="32122" rIns="64244" bIns="32122" anchor="ctr" anchorCtr="1"/>
          <a:lstStyle/>
          <a:p>
            <a:pPr algn="ctr" defTabSz="642335" eaLnBrk="0" hangingPunct="0"/>
            <a:r>
              <a:rPr lang="en-US" sz="2800" b="1" dirty="0">
                <a:solidFill>
                  <a:schemeClr val="bg1"/>
                </a:solidFill>
                <a:latin typeface="Calibri" panose="020F0502020204030204" pitchFamily="34" charset="0"/>
              </a:rPr>
              <a:t>ACKNOWLEDGEMENTS</a:t>
            </a:r>
          </a:p>
        </p:txBody>
      </p:sp>
      <p:sp>
        <p:nvSpPr>
          <p:cNvPr id="73" name="TextBox 72"/>
          <p:cNvSpPr txBox="1"/>
          <p:nvPr/>
        </p:nvSpPr>
        <p:spPr>
          <a:xfrm>
            <a:off x="12320241" y="29656593"/>
            <a:ext cx="3657600" cy="2623795"/>
          </a:xfrm>
          <a:prstGeom prst="rect">
            <a:avLst/>
          </a:prstGeom>
          <a:noFill/>
        </p:spPr>
        <p:txBody>
          <a:bodyPr wrap="square" rtlCol="0">
            <a:spAutoFit/>
          </a:bodyPr>
          <a:lstStyle/>
          <a:p>
            <a:pPr marL="288925" lvl="1" indent="-288925" algn="just" eaLnBrk="0" hangingPunct="0">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Aenean condimentum felis vitae ipsum elementum aliquet.</a:t>
            </a:r>
          </a:p>
          <a:p>
            <a:pPr marL="288925" lvl="1" indent="-288925" algn="just" eaLnBrk="0" hangingPunct="0">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Vestibulum quis ligula nec est pellentesque feugiat.</a:t>
            </a:r>
          </a:p>
          <a:p>
            <a:pPr marL="288925" lvl="1" indent="-288925" algn="just" eaLnBrk="0" hangingPunct="0">
              <a:spcBef>
                <a:spcPts val="300"/>
              </a:spcBef>
              <a:spcAft>
                <a:spcPts val="300"/>
              </a:spcAft>
              <a:buClr>
                <a:srgbClr val="CC0000"/>
              </a:buClr>
              <a:buSzPct val="120000"/>
              <a:buFont typeface="Wingdings" pitchFamily="2" charset="2"/>
              <a:buChar char="§"/>
            </a:pPr>
            <a:r>
              <a:rPr lang="en-US" sz="1900">
                <a:latin typeface="Calibri" charset="0"/>
                <a:ea typeface="ＭＳ Ｐゴシック" charset="0"/>
              </a:rPr>
              <a:t>Aenean quis enim sed velit venenatis varius at interdum eros.</a:t>
            </a:r>
          </a:p>
          <a:p>
            <a:pPr marL="457200" indent="-457200">
              <a:buClr>
                <a:srgbClr val="CC0000"/>
              </a:buClr>
              <a:buSzPct val="120000"/>
              <a:buFont typeface="Wingdings" panose="05000000000000000000" pitchFamily="2" charset="2"/>
              <a:buChar char="§"/>
            </a:pPr>
            <a:endParaRPr lang="en-US" sz="1900" dirty="0">
              <a:latin typeface="Calibri" panose="020F0502020204030204" pitchFamily="34" charset="0"/>
            </a:endParaRPr>
          </a:p>
        </p:txBody>
      </p:sp>
      <p:graphicFrame>
        <p:nvGraphicFramePr>
          <p:cNvPr id="74" name="Content Placeholder 3"/>
          <p:cNvGraphicFramePr>
            <a:graphicFrameLocks/>
          </p:cNvGraphicFramePr>
          <p:nvPr>
            <p:extLst>
              <p:ext uri="{D42A27DB-BD31-4B8C-83A1-F6EECF244321}">
                <p14:modId xmlns:p14="http://schemas.microsoft.com/office/powerpoint/2010/main" val="3140079155"/>
              </p:ext>
            </p:extLst>
          </p:nvPr>
        </p:nvGraphicFramePr>
        <p:xfrm>
          <a:off x="4407994" y="21034419"/>
          <a:ext cx="7498080" cy="4040583"/>
        </p:xfrm>
        <a:graphic>
          <a:graphicData uri="http://schemas.openxmlformats.org/drawingml/2006/table">
            <a:tbl>
              <a:tblPr firstRow="1" bandRow="1">
                <a:tableStyleId>{ED083AE6-46FA-4A59-8FB0-9F97EB10719F}</a:tableStyleId>
              </a:tblPr>
              <a:tblGrid>
                <a:gridCol w="2845889">
                  <a:extLst>
                    <a:ext uri="{9D8B030D-6E8A-4147-A177-3AD203B41FA5}">
                      <a16:colId xmlns:a16="http://schemas.microsoft.com/office/drawing/2014/main" val="20000"/>
                    </a:ext>
                  </a:extLst>
                </a:gridCol>
                <a:gridCol w="1938900">
                  <a:extLst>
                    <a:ext uri="{9D8B030D-6E8A-4147-A177-3AD203B41FA5}">
                      <a16:colId xmlns:a16="http://schemas.microsoft.com/office/drawing/2014/main" val="20001"/>
                    </a:ext>
                  </a:extLst>
                </a:gridCol>
                <a:gridCol w="1812513">
                  <a:extLst>
                    <a:ext uri="{9D8B030D-6E8A-4147-A177-3AD203B41FA5}">
                      <a16:colId xmlns:a16="http://schemas.microsoft.com/office/drawing/2014/main" val="20002"/>
                    </a:ext>
                  </a:extLst>
                </a:gridCol>
                <a:gridCol w="900778">
                  <a:extLst>
                    <a:ext uri="{9D8B030D-6E8A-4147-A177-3AD203B41FA5}">
                      <a16:colId xmlns:a16="http://schemas.microsoft.com/office/drawing/2014/main" val="20003"/>
                    </a:ext>
                  </a:extLst>
                </a:gridCol>
              </a:tblGrid>
              <a:tr h="1000013">
                <a:tc>
                  <a:txBody>
                    <a:bodyPr/>
                    <a:lstStyle/>
                    <a:p>
                      <a:pPr algn="ctr"/>
                      <a:r>
                        <a:rPr lang="en-US" sz="2000" dirty="0">
                          <a:latin typeface="Calibri" pitchFamily="34" charset="0"/>
                          <a:cs typeface="Times New Roman" pitchFamily="18" charset="0"/>
                        </a:rPr>
                        <a:t>Variable</a:t>
                      </a:r>
                    </a:p>
                  </a:txBody>
                  <a:tcPr marL="45725" marR="45725" marT="22851" marB="22851" anchor="ctr">
                    <a:solidFill>
                      <a:srgbClr val="ADADEB"/>
                    </a:solidFill>
                  </a:tcPr>
                </a:tc>
                <a:tc>
                  <a:txBody>
                    <a:bodyPr/>
                    <a:lstStyle/>
                    <a:p>
                      <a:pPr algn="ctr"/>
                      <a:r>
                        <a:rPr lang="en-US" sz="2000" dirty="0">
                          <a:latin typeface="Calibri" pitchFamily="34" charset="0"/>
                        </a:rPr>
                        <a:t>Diabetics</a:t>
                      </a:r>
                    </a:p>
                    <a:p>
                      <a:pPr algn="ctr"/>
                      <a:r>
                        <a:rPr lang="en-US" sz="2000" dirty="0">
                          <a:latin typeface="Calibri" pitchFamily="34" charset="0"/>
                        </a:rPr>
                        <a:t>n</a:t>
                      </a:r>
                      <a:r>
                        <a:rPr lang="en-US" sz="2000" baseline="0" dirty="0">
                          <a:latin typeface="Calibri" pitchFamily="34" charset="0"/>
                        </a:rPr>
                        <a:t> = 66</a:t>
                      </a:r>
                      <a:endParaRPr lang="en-US" sz="2000" dirty="0">
                        <a:latin typeface="Calibri" pitchFamily="34" charset="0"/>
                        <a:cs typeface="Times New Roman" pitchFamily="18" charset="0"/>
                      </a:endParaRPr>
                    </a:p>
                  </a:txBody>
                  <a:tcPr marL="45725" marR="45725" marT="22851" marB="22851" anchor="ctr">
                    <a:solidFill>
                      <a:srgbClr val="ADADEB"/>
                    </a:solidFill>
                  </a:tcPr>
                </a:tc>
                <a:tc>
                  <a:txBody>
                    <a:bodyPr/>
                    <a:lstStyle/>
                    <a:p>
                      <a:pPr algn="ctr"/>
                      <a:r>
                        <a:rPr lang="en-US" sz="2000" dirty="0">
                          <a:latin typeface="Calibri" pitchFamily="34" charset="0"/>
                        </a:rPr>
                        <a:t>Non-Diabetics</a:t>
                      </a:r>
                    </a:p>
                    <a:p>
                      <a:pPr algn="ctr"/>
                      <a:r>
                        <a:rPr lang="en-US" sz="2000" dirty="0">
                          <a:latin typeface="Calibri" pitchFamily="34" charset="0"/>
                        </a:rPr>
                        <a:t>n</a:t>
                      </a:r>
                      <a:r>
                        <a:rPr lang="en-US" sz="2000" baseline="0" dirty="0">
                          <a:latin typeface="Calibri" pitchFamily="34" charset="0"/>
                        </a:rPr>
                        <a:t> = 110</a:t>
                      </a:r>
                      <a:endParaRPr lang="en-US" sz="2000" dirty="0">
                        <a:latin typeface="Calibri" pitchFamily="34" charset="0"/>
                        <a:cs typeface="Times New Roman" pitchFamily="18" charset="0"/>
                      </a:endParaRPr>
                    </a:p>
                  </a:txBody>
                  <a:tcPr marL="45725" marR="45725" marT="22851" marB="22851" anchor="ctr">
                    <a:solidFill>
                      <a:srgbClr val="ADADEB"/>
                    </a:solidFill>
                  </a:tcPr>
                </a:tc>
                <a:tc>
                  <a:txBody>
                    <a:bodyPr/>
                    <a:lstStyle/>
                    <a:p>
                      <a:pPr algn="ctr"/>
                      <a:r>
                        <a:rPr lang="en-US" sz="2000" dirty="0">
                          <a:latin typeface="Calibri" pitchFamily="34" charset="0"/>
                        </a:rPr>
                        <a:t>p</a:t>
                      </a:r>
                      <a:endParaRPr lang="en-US" sz="2000" dirty="0">
                        <a:latin typeface="Calibri" pitchFamily="34" charset="0"/>
                        <a:cs typeface="Times New Roman" pitchFamily="18" charset="0"/>
                      </a:endParaRPr>
                    </a:p>
                  </a:txBody>
                  <a:tcPr marL="45725" marR="45725" marT="22851" marB="22851" anchor="ctr">
                    <a:solidFill>
                      <a:srgbClr val="ADADEB"/>
                    </a:solidFill>
                  </a:tcPr>
                </a:tc>
                <a:extLst>
                  <a:ext uri="{0D108BD9-81ED-4DB2-BD59-A6C34878D82A}">
                    <a16:rowId xmlns:a16="http://schemas.microsoft.com/office/drawing/2014/main" val="10000"/>
                  </a:ext>
                </a:extLst>
              </a:tr>
              <a:tr h="387418">
                <a:tc>
                  <a:txBody>
                    <a:bodyPr/>
                    <a:lstStyle/>
                    <a:p>
                      <a:pPr algn="l"/>
                      <a:r>
                        <a:rPr lang="en-US" sz="1600" dirty="0">
                          <a:latin typeface="Calibri" pitchFamily="34" charset="0"/>
                        </a:rPr>
                        <a:t>Age (years)</a:t>
                      </a:r>
                      <a:endParaRPr lang="en-US" sz="1600" dirty="0">
                        <a:latin typeface="Calibri" pitchFamily="34" charset="0"/>
                        <a:cs typeface="Times New Roman" pitchFamily="18" charset="0"/>
                      </a:endParaRPr>
                    </a:p>
                  </a:txBody>
                  <a:tcPr marL="45725" marR="45725" marT="22851" marB="22851" anchor="ctr">
                    <a:solidFill>
                      <a:srgbClr val="8585E0">
                        <a:alpha val="20000"/>
                      </a:srgbClr>
                    </a:solidFill>
                  </a:tcPr>
                </a:tc>
                <a:tc>
                  <a:txBody>
                    <a:bodyPr/>
                    <a:lstStyle/>
                    <a:p>
                      <a:pPr algn="ctr"/>
                      <a:r>
                        <a:rPr lang="en-US" sz="1600" dirty="0">
                          <a:latin typeface="Calibri" pitchFamily="34" charset="0"/>
                        </a:rPr>
                        <a:t>59.8 ± 11.7</a:t>
                      </a:r>
                      <a:endParaRPr lang="en-US" sz="1600" dirty="0">
                        <a:latin typeface="Calibri" pitchFamily="34" charset="0"/>
                        <a:cs typeface="Times New Roman" pitchFamily="18" charset="0"/>
                      </a:endParaRPr>
                    </a:p>
                  </a:txBody>
                  <a:tcPr marL="45725" marR="45725" marT="22851" marB="22851" anchor="ctr">
                    <a:solidFill>
                      <a:srgbClr val="8585E0">
                        <a:alpha val="20000"/>
                      </a:srgbClr>
                    </a:solidFill>
                  </a:tcPr>
                </a:tc>
                <a:tc>
                  <a:txBody>
                    <a:bodyPr/>
                    <a:lstStyle/>
                    <a:p>
                      <a:pPr algn="ctr"/>
                      <a:r>
                        <a:rPr lang="en-US" sz="1600" dirty="0">
                          <a:latin typeface="Calibri" pitchFamily="34" charset="0"/>
                          <a:cs typeface="Times New Roman" pitchFamily="18" charset="0"/>
                        </a:rPr>
                        <a:t>62.8</a:t>
                      </a:r>
                      <a:r>
                        <a:rPr lang="en-US" sz="1600" baseline="0" dirty="0">
                          <a:latin typeface="Calibri" pitchFamily="34" charset="0"/>
                          <a:cs typeface="Times New Roman" pitchFamily="18" charset="0"/>
                        </a:rPr>
                        <a:t> </a:t>
                      </a:r>
                      <a:r>
                        <a:rPr lang="en-US" sz="1600" dirty="0">
                          <a:latin typeface="Calibri" pitchFamily="34" charset="0"/>
                        </a:rPr>
                        <a:t>± 15</a:t>
                      </a:r>
                      <a:endParaRPr lang="en-US" sz="1600" dirty="0">
                        <a:latin typeface="Calibri" pitchFamily="34" charset="0"/>
                        <a:cs typeface="Times New Roman" pitchFamily="18" charset="0"/>
                      </a:endParaRPr>
                    </a:p>
                  </a:txBody>
                  <a:tcPr marL="45725" marR="45725" marT="22851" marB="22851" anchor="ctr">
                    <a:solidFill>
                      <a:srgbClr val="8585E0">
                        <a:alpha val="20000"/>
                      </a:srgbClr>
                    </a:solidFill>
                  </a:tcPr>
                </a:tc>
                <a:tc>
                  <a:txBody>
                    <a:bodyPr/>
                    <a:lstStyle/>
                    <a:p>
                      <a:pPr algn="ctr"/>
                      <a:r>
                        <a:rPr lang="en-US" sz="1600" dirty="0">
                          <a:latin typeface="Calibri" pitchFamily="34" charset="0"/>
                          <a:cs typeface="Times New Roman" pitchFamily="18" charset="0"/>
                        </a:rPr>
                        <a:t>0.140</a:t>
                      </a:r>
                    </a:p>
                  </a:txBody>
                  <a:tcPr marL="45725" marR="45725" marT="22851" marB="22851" anchor="ctr">
                    <a:solidFill>
                      <a:srgbClr val="8585E0">
                        <a:alpha val="20000"/>
                      </a:srgbClr>
                    </a:solidFill>
                  </a:tcPr>
                </a:tc>
                <a:extLst>
                  <a:ext uri="{0D108BD9-81ED-4DB2-BD59-A6C34878D82A}">
                    <a16:rowId xmlns:a16="http://schemas.microsoft.com/office/drawing/2014/main" val="10001"/>
                  </a:ext>
                </a:extLst>
              </a:tr>
              <a:tr h="370197">
                <a:tc>
                  <a:txBody>
                    <a:bodyPr/>
                    <a:lstStyle/>
                    <a:p>
                      <a:pPr algn="l"/>
                      <a:r>
                        <a:rPr lang="en-US" sz="1600" dirty="0">
                          <a:latin typeface="Calibri" pitchFamily="34" charset="0"/>
                        </a:rPr>
                        <a:t>Male gender </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57.8%</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50.9%</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0.437</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2"/>
                  </a:ext>
                </a:extLst>
              </a:tr>
              <a:tr h="370197">
                <a:tc>
                  <a:txBody>
                    <a:bodyPr/>
                    <a:lstStyle/>
                    <a:p>
                      <a:pPr algn="l"/>
                      <a:r>
                        <a:rPr lang="en-US" sz="1600" dirty="0">
                          <a:latin typeface="Calibri" pitchFamily="34" charset="0"/>
                        </a:rPr>
                        <a:t>Caucasian </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43.9%</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57.3%</a:t>
                      </a: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0.090</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3"/>
                  </a:ext>
                </a:extLst>
              </a:tr>
              <a:tr h="370197">
                <a:tc>
                  <a:txBody>
                    <a:bodyPr/>
                    <a:lstStyle/>
                    <a:p>
                      <a:pPr algn="l"/>
                      <a:r>
                        <a:rPr lang="en-US" sz="1600" baseline="0" dirty="0">
                          <a:latin typeface="Calibri" pitchFamily="34" charset="0"/>
                        </a:rPr>
                        <a:t>LOS before </a:t>
                      </a:r>
                      <a:r>
                        <a:rPr lang="en-US" sz="1600" baseline="0" dirty="0" err="1">
                          <a:latin typeface="Calibri" pitchFamily="34" charset="0"/>
                        </a:rPr>
                        <a:t>Cx</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rPr>
                        <a:t>18.7 ± 32.5</a:t>
                      </a:r>
                      <a:endParaRPr lang="en-US" sz="1600" dirty="0">
                        <a:latin typeface="Calibri" pitchFamily="34" charset="0"/>
                        <a:cs typeface="Times New Roman" pitchFamily="18" charset="0"/>
                      </a:endParaRP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20.7 </a:t>
                      </a:r>
                      <a:r>
                        <a:rPr lang="en-US" sz="1600" dirty="0">
                          <a:latin typeface="Calibri" pitchFamily="34" charset="0"/>
                        </a:rPr>
                        <a:t>± 35.1</a:t>
                      </a:r>
                      <a:r>
                        <a:rPr lang="en-US" sz="1600" dirty="0">
                          <a:latin typeface="Calibri" pitchFamily="34" charset="0"/>
                          <a:cs typeface="Times New Roman" pitchFamily="18" charset="0"/>
                        </a:rPr>
                        <a:t> </a:t>
                      </a:r>
                    </a:p>
                  </a:txBody>
                  <a:tcPr marL="45725" marR="45725" marT="22851" marB="22851" anchor="ctr">
                    <a:solidFill>
                      <a:schemeClr val="accent2">
                        <a:lumMod val="20000"/>
                        <a:lumOff val="80000"/>
                      </a:schemeClr>
                    </a:solidFill>
                  </a:tcPr>
                </a:tc>
                <a:tc>
                  <a:txBody>
                    <a:bodyPr/>
                    <a:lstStyle/>
                    <a:p>
                      <a:pPr algn="ctr"/>
                      <a:r>
                        <a:rPr lang="en-US" sz="1600" dirty="0">
                          <a:latin typeface="Calibri" pitchFamily="34" charset="0"/>
                          <a:cs typeface="Times New Roman" pitchFamily="18" charset="0"/>
                        </a:rPr>
                        <a:t>0.704</a:t>
                      </a:r>
                    </a:p>
                  </a:txBody>
                  <a:tcPr marL="45725" marR="45725" marT="22851" marB="22851" anchor="ctr">
                    <a:solidFill>
                      <a:schemeClr val="accent2">
                        <a:lumMod val="20000"/>
                        <a:lumOff val="80000"/>
                      </a:schemeClr>
                    </a:solidFill>
                  </a:tcPr>
                </a:tc>
                <a:extLst>
                  <a:ext uri="{0D108BD9-81ED-4DB2-BD59-A6C34878D82A}">
                    <a16:rowId xmlns:a16="http://schemas.microsoft.com/office/drawing/2014/main" val="10004"/>
                  </a:ext>
                </a:extLst>
              </a:tr>
              <a:tr h="370197">
                <a:tc>
                  <a:txBody>
                    <a:bodyPr/>
                    <a:lstStyle/>
                    <a:p>
                      <a:pPr algn="l"/>
                      <a:r>
                        <a:rPr lang="en-US" sz="1600" dirty="0">
                          <a:latin typeface="Calibri" pitchFamily="34" charset="0"/>
                        </a:rPr>
                        <a:t>APACHE II</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rPr>
                        <a:t>13.4 ± 5.1</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13.8 </a:t>
                      </a:r>
                      <a:r>
                        <a:rPr lang="en-US" sz="1600" dirty="0">
                          <a:latin typeface="Calibri" pitchFamily="34" charset="0"/>
                        </a:rPr>
                        <a:t>± 7.6</a:t>
                      </a:r>
                      <a:endParaRPr lang="en-US" sz="1600" dirty="0">
                        <a:latin typeface="Calibri" pitchFamily="34" charset="0"/>
                        <a:cs typeface="Times New Roman" pitchFamily="18" charset="0"/>
                      </a:endParaRPr>
                    </a:p>
                  </a:txBody>
                  <a:tcPr marL="45725" marR="45725" marT="22851" marB="22851" anchor="ctr">
                    <a:solidFill>
                      <a:schemeClr val="accent2">
                        <a:lumMod val="60000"/>
                        <a:lumOff val="40000"/>
                        <a:alpha val="20000"/>
                      </a:schemeClr>
                    </a:solidFill>
                  </a:tcPr>
                </a:tc>
                <a:tc>
                  <a:txBody>
                    <a:bodyPr/>
                    <a:lstStyle/>
                    <a:p>
                      <a:pPr algn="ctr"/>
                      <a:r>
                        <a:rPr lang="en-US" sz="1600" dirty="0">
                          <a:latin typeface="Calibri" pitchFamily="34" charset="0"/>
                          <a:cs typeface="Times New Roman" pitchFamily="18" charset="0"/>
                        </a:rPr>
                        <a:t>0.477</a:t>
                      </a:r>
                    </a:p>
                  </a:txBody>
                  <a:tcPr marL="45725" marR="45725" marT="22851" marB="22851" anchor="ctr">
                    <a:solidFill>
                      <a:schemeClr val="accent2">
                        <a:lumMod val="60000"/>
                        <a:lumOff val="40000"/>
                        <a:alpha val="20000"/>
                      </a:schemeClr>
                    </a:solidFill>
                  </a:tcPr>
                </a:tc>
                <a:extLst>
                  <a:ext uri="{0D108BD9-81ED-4DB2-BD59-A6C34878D82A}">
                    <a16:rowId xmlns:a16="http://schemas.microsoft.com/office/drawing/2014/main" val="10005"/>
                  </a:ext>
                </a:extLst>
              </a:tr>
              <a:tr h="703419">
                <a:tc>
                  <a:txBody>
                    <a:bodyPr/>
                    <a:lstStyle/>
                    <a:p>
                      <a:pPr marL="0" marR="0">
                        <a:lnSpc>
                          <a:spcPct val="100000"/>
                        </a:lnSpc>
                        <a:spcBef>
                          <a:spcPts val="0"/>
                        </a:spcBef>
                        <a:spcAft>
                          <a:spcPts val="0"/>
                        </a:spcAft>
                      </a:pPr>
                      <a:r>
                        <a:rPr lang="en-US" sz="1600" dirty="0">
                          <a:latin typeface="Calibri" pitchFamily="34" charset="0"/>
                          <a:ea typeface="Times New Roman"/>
                          <a:cs typeface="Times New Roman"/>
                        </a:rPr>
                        <a:t>&gt; 1 active agent </a:t>
                      </a:r>
                      <a:r>
                        <a:rPr lang="en-US" sz="1600">
                          <a:latin typeface="Calibri" pitchFamily="34" charset="0"/>
                          <a:ea typeface="Times New Roman"/>
                          <a:cs typeface="Times New Roman"/>
                        </a:rPr>
                        <a:t>used</a:t>
                      </a:r>
                      <a:r>
                        <a:rPr lang="en-US" sz="1600" baseline="0">
                          <a:latin typeface="Calibri" pitchFamily="34" charset="0"/>
                          <a:ea typeface="Times New Roman"/>
                          <a:cs typeface="Times New Roman"/>
                        </a:rPr>
                        <a:t> e</a:t>
                      </a:r>
                      <a:r>
                        <a:rPr lang="en-US" sz="1600">
                          <a:latin typeface="Calibri" pitchFamily="34" charset="0"/>
                          <a:ea typeface="Times New Roman"/>
                          <a:cs typeface="Times New Roman"/>
                        </a:rPr>
                        <a:t>mpirically</a:t>
                      </a:r>
                      <a:endParaRPr lang="en-US" sz="1600" dirty="0">
                        <a:latin typeface="Calibri" pitchFamily="34" charset="0"/>
                        <a:ea typeface="Times New Roman"/>
                        <a:cs typeface="Times New Roman"/>
                      </a:endParaRPr>
                    </a:p>
                  </a:txBody>
                  <a:tcPr marL="34294" marR="34294" marT="0" marB="0" anchor="ctr">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24.2%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38.2%</a:t>
                      </a:r>
                    </a:p>
                  </a:txBody>
                  <a:tcPr marL="34294" marR="34294" marT="0" marB="0">
                    <a:solidFill>
                      <a:schemeClr val="accent2">
                        <a:lumMod val="20000"/>
                        <a:lumOff val="8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0.069</a:t>
                      </a:r>
                    </a:p>
                  </a:txBody>
                  <a:tcPr marL="34294" marR="34294" marT="0" marB="0">
                    <a:solidFill>
                      <a:schemeClr val="accent2">
                        <a:lumMod val="20000"/>
                        <a:lumOff val="80000"/>
                      </a:schemeClr>
                    </a:solidFill>
                  </a:tcPr>
                </a:tc>
                <a:extLst>
                  <a:ext uri="{0D108BD9-81ED-4DB2-BD59-A6C34878D82A}">
                    <a16:rowId xmlns:a16="http://schemas.microsoft.com/office/drawing/2014/main" val="10006"/>
                  </a:ext>
                </a:extLst>
              </a:tr>
              <a:tr h="468945">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Mortality</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10.7%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22.7%</a:t>
                      </a:r>
                    </a:p>
                  </a:txBody>
                  <a:tcPr marL="34294" marR="34294" marT="0" marB="0">
                    <a:solidFill>
                      <a:schemeClr val="accent2">
                        <a:lumMod val="60000"/>
                        <a:lumOff val="40000"/>
                        <a:alpha val="20000"/>
                      </a:schemeClr>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0.046</a:t>
                      </a:r>
                    </a:p>
                  </a:txBody>
                  <a:tcPr marL="34294" marR="34294" marT="0" marB="0">
                    <a:solidFill>
                      <a:schemeClr val="accent2">
                        <a:lumMod val="60000"/>
                        <a:lumOff val="40000"/>
                        <a:alpha val="20000"/>
                      </a:schemeClr>
                    </a:solidFill>
                  </a:tcPr>
                </a:tc>
                <a:extLst>
                  <a:ext uri="{0D108BD9-81ED-4DB2-BD59-A6C34878D82A}">
                    <a16:rowId xmlns:a16="http://schemas.microsoft.com/office/drawing/2014/main" val="10007"/>
                  </a:ext>
                </a:extLst>
              </a:tr>
            </a:tbl>
          </a:graphicData>
        </a:graphic>
      </p:graphicFrame>
      <p:graphicFrame>
        <p:nvGraphicFramePr>
          <p:cNvPr id="75" name="Content Placeholder 3"/>
          <p:cNvGraphicFramePr>
            <a:graphicFrameLocks/>
          </p:cNvGraphicFramePr>
          <p:nvPr>
            <p:extLst>
              <p:ext uri="{D42A27DB-BD31-4B8C-83A1-F6EECF244321}">
                <p14:modId xmlns:p14="http://schemas.microsoft.com/office/powerpoint/2010/main" val="476059053"/>
              </p:ext>
            </p:extLst>
          </p:nvPr>
        </p:nvGraphicFramePr>
        <p:xfrm>
          <a:off x="4407995" y="26279709"/>
          <a:ext cx="7498079" cy="2757650"/>
        </p:xfrm>
        <a:graphic>
          <a:graphicData uri="http://schemas.openxmlformats.org/drawingml/2006/table">
            <a:tbl>
              <a:tblPr firstRow="1" bandRow="1">
                <a:tableStyleId>{ED083AE6-46FA-4A59-8FB0-9F97EB10719F}</a:tableStyleId>
              </a:tblPr>
              <a:tblGrid>
                <a:gridCol w="3096955">
                  <a:extLst>
                    <a:ext uri="{9D8B030D-6E8A-4147-A177-3AD203B41FA5}">
                      <a16:colId xmlns:a16="http://schemas.microsoft.com/office/drawing/2014/main" val="20000"/>
                    </a:ext>
                  </a:extLst>
                </a:gridCol>
                <a:gridCol w="3191785">
                  <a:extLst>
                    <a:ext uri="{9D8B030D-6E8A-4147-A177-3AD203B41FA5}">
                      <a16:colId xmlns:a16="http://schemas.microsoft.com/office/drawing/2014/main" val="20001"/>
                    </a:ext>
                  </a:extLst>
                </a:gridCol>
                <a:gridCol w="1209339">
                  <a:extLst>
                    <a:ext uri="{9D8B030D-6E8A-4147-A177-3AD203B41FA5}">
                      <a16:colId xmlns:a16="http://schemas.microsoft.com/office/drawing/2014/main" val="20002"/>
                    </a:ext>
                  </a:extLst>
                </a:gridCol>
              </a:tblGrid>
              <a:tr h="449174">
                <a:tc>
                  <a:txBody>
                    <a:bodyPr/>
                    <a:lstStyle/>
                    <a:p>
                      <a:pPr marL="0" marR="0" algn="ctr">
                        <a:lnSpc>
                          <a:spcPct val="150000"/>
                        </a:lnSpc>
                        <a:spcBef>
                          <a:spcPts val="600"/>
                        </a:spcBef>
                        <a:spcAft>
                          <a:spcPts val="0"/>
                        </a:spcAft>
                      </a:pPr>
                      <a:r>
                        <a:rPr lang="en-US" sz="2000" b="1" dirty="0">
                          <a:latin typeface="Calibri" pitchFamily="34" charset="0"/>
                          <a:ea typeface="Times New Roman"/>
                          <a:cs typeface="Times New Roman"/>
                        </a:rPr>
                        <a:t>Variables</a:t>
                      </a:r>
                      <a:endParaRPr lang="en-US" sz="2000" dirty="0">
                        <a:latin typeface="Calibri" pitchFamily="34" charset="0"/>
                        <a:ea typeface="Times New Roman"/>
                        <a:cs typeface="Times New Roman"/>
                      </a:endParaRPr>
                    </a:p>
                  </a:txBody>
                  <a:tcPr marL="34290" marR="34290" marT="0" marB="0" anchor="ctr">
                    <a:solidFill>
                      <a:schemeClr val="accent6">
                        <a:lumMod val="40000"/>
                        <a:lumOff val="60000"/>
                      </a:schemeClr>
                    </a:solidFill>
                  </a:tcPr>
                </a:tc>
                <a:tc>
                  <a:txBody>
                    <a:bodyPr/>
                    <a:lstStyle/>
                    <a:p>
                      <a:pPr algn="ctr"/>
                      <a:r>
                        <a:rPr lang="en-US" sz="2000" dirty="0">
                          <a:latin typeface="Calibri" pitchFamily="34" charset="0"/>
                        </a:rPr>
                        <a:t>OR</a:t>
                      </a:r>
                      <a:r>
                        <a:rPr lang="en-US" sz="2000" baseline="0" dirty="0">
                          <a:latin typeface="Calibri" pitchFamily="34" charset="0"/>
                        </a:rPr>
                        <a:t> </a:t>
                      </a:r>
                      <a:r>
                        <a:rPr lang="en-US" sz="2000" dirty="0">
                          <a:latin typeface="Calibri" pitchFamily="34" charset="0"/>
                        </a:rPr>
                        <a:t>(95% CI)</a:t>
                      </a:r>
                    </a:p>
                  </a:txBody>
                  <a:tcPr marL="45720" marR="45720" marT="22834" marB="22834" anchor="ctr">
                    <a:solidFill>
                      <a:schemeClr val="accent6">
                        <a:lumMod val="40000"/>
                        <a:lumOff val="60000"/>
                      </a:schemeClr>
                    </a:solidFill>
                  </a:tcPr>
                </a:tc>
                <a:tc>
                  <a:txBody>
                    <a:bodyPr/>
                    <a:lstStyle/>
                    <a:p>
                      <a:pPr algn="ctr"/>
                      <a:r>
                        <a:rPr lang="en-US" sz="2000" dirty="0">
                          <a:latin typeface="Calibri" pitchFamily="34" charset="0"/>
                        </a:rPr>
                        <a:t>p</a:t>
                      </a:r>
                    </a:p>
                  </a:txBody>
                  <a:tcPr marL="45720" marR="45720" marT="22834" marB="22834" anchor="ctr">
                    <a:solidFill>
                      <a:schemeClr val="accent6">
                        <a:lumMod val="40000"/>
                        <a:lumOff val="60000"/>
                      </a:schemeClr>
                    </a:solidFill>
                  </a:tcPr>
                </a:tc>
                <a:extLst>
                  <a:ext uri="{0D108BD9-81ED-4DB2-BD59-A6C34878D82A}">
                    <a16:rowId xmlns:a16="http://schemas.microsoft.com/office/drawing/2014/main" val="10000"/>
                  </a:ext>
                </a:extLst>
              </a:tr>
              <a:tr h="340992">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chemeClr val="accent2">
                        <a:lumMod val="20000"/>
                        <a:lumOff val="80000"/>
                      </a:schemeClr>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chemeClr val="accent2">
                        <a:lumMod val="20000"/>
                        <a:lumOff val="80000"/>
                      </a:schemeClr>
                    </a:solidFill>
                  </a:tcPr>
                </a:tc>
                <a:extLst>
                  <a:ext uri="{0D108BD9-81ED-4DB2-BD59-A6C34878D82A}">
                    <a16:rowId xmlns:a16="http://schemas.microsoft.com/office/drawing/2014/main" val="10001"/>
                  </a:ext>
                </a:extLst>
              </a:tr>
              <a:tr h="307114">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Average BG48 &gt; 168 mg/</a:t>
                      </a:r>
                      <a:r>
                        <a:rPr lang="en-US" sz="1600" dirty="0" err="1">
                          <a:latin typeface="Calibri" pitchFamily="34" charset="0"/>
                          <a:ea typeface="Times New Roman"/>
                          <a:cs typeface="Times New Roman"/>
                        </a:rPr>
                        <a:t>dL</a:t>
                      </a:r>
                      <a:endParaRPr lang="en-US" sz="1600" dirty="0">
                        <a:latin typeface="Calibri" pitchFamily="34" charset="0"/>
                        <a:ea typeface="Times New Roman"/>
                        <a:cs typeface="Times New Roman"/>
                      </a:endParaRP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6.310 (1.707-23.334)</a:t>
                      </a: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0.006</a:t>
                      </a:r>
                    </a:p>
                  </a:txBody>
                  <a:tcPr marL="34290" marR="34290" marT="0" marB="0">
                    <a:solidFill>
                      <a:srgbClr val="E7E7F9"/>
                    </a:solidFill>
                  </a:tcPr>
                </a:tc>
                <a:extLst>
                  <a:ext uri="{0D108BD9-81ED-4DB2-BD59-A6C34878D82A}">
                    <a16:rowId xmlns:a16="http://schemas.microsoft.com/office/drawing/2014/main" val="10002"/>
                  </a:ext>
                </a:extLst>
              </a:tr>
              <a:tr h="307114">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rgbClr val="E7E7F9"/>
                    </a:solidFill>
                  </a:tcPr>
                </a:tc>
                <a:extLst>
                  <a:ext uri="{0D108BD9-81ED-4DB2-BD59-A6C34878D82A}">
                    <a16:rowId xmlns:a16="http://schemas.microsoft.com/office/drawing/2014/main" val="10003"/>
                  </a:ext>
                </a:extLst>
              </a:tr>
              <a:tr h="307114">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Average BG48 &gt; 168 mg/</a:t>
                      </a:r>
                      <a:r>
                        <a:rPr lang="en-US" sz="1600" dirty="0" err="1">
                          <a:latin typeface="Calibri" pitchFamily="34" charset="0"/>
                          <a:ea typeface="Times New Roman"/>
                          <a:cs typeface="Times New Roman"/>
                        </a:rPr>
                        <a:t>dL</a:t>
                      </a:r>
                      <a:endParaRPr lang="en-US" sz="1600" dirty="0">
                        <a:latin typeface="Calibri" pitchFamily="34" charset="0"/>
                        <a:ea typeface="Times New Roman"/>
                        <a:cs typeface="Times New Roman"/>
                      </a:endParaRP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6.310 (1.707-23.334)</a:t>
                      </a: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0.006</a:t>
                      </a:r>
                    </a:p>
                  </a:txBody>
                  <a:tcPr marL="34290" marR="34290" marT="0" marB="0">
                    <a:solidFill>
                      <a:srgbClr val="E7E7F9"/>
                    </a:solidFill>
                  </a:tcPr>
                </a:tc>
                <a:extLst>
                  <a:ext uri="{0D108BD9-81ED-4DB2-BD59-A6C34878D82A}">
                    <a16:rowId xmlns:a16="http://schemas.microsoft.com/office/drawing/2014/main" val="10004"/>
                  </a:ext>
                </a:extLst>
              </a:tr>
              <a:tr h="307114">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rgbClr val="E7E7F9"/>
                    </a:solidFill>
                  </a:tcPr>
                </a:tc>
                <a:extLst>
                  <a:ext uri="{0D108BD9-81ED-4DB2-BD59-A6C34878D82A}">
                    <a16:rowId xmlns:a16="http://schemas.microsoft.com/office/drawing/2014/main" val="10005"/>
                  </a:ext>
                </a:extLst>
              </a:tr>
              <a:tr h="307114">
                <a:tc>
                  <a:txBody>
                    <a:bodyPr/>
                    <a:lstStyle/>
                    <a:p>
                      <a:pPr marL="0" marR="0">
                        <a:lnSpc>
                          <a:spcPct val="150000"/>
                        </a:lnSpc>
                        <a:spcBef>
                          <a:spcPts val="600"/>
                        </a:spcBef>
                        <a:spcAft>
                          <a:spcPts val="0"/>
                        </a:spcAft>
                      </a:pPr>
                      <a:r>
                        <a:rPr lang="en-US" sz="1600" dirty="0">
                          <a:latin typeface="Calibri" pitchFamily="34" charset="0"/>
                          <a:ea typeface="Times New Roman"/>
                          <a:cs typeface="Times New Roman"/>
                        </a:rPr>
                        <a:t>Average BG48 &gt; 168 mg/</a:t>
                      </a:r>
                      <a:r>
                        <a:rPr lang="en-US" sz="1600" dirty="0" err="1">
                          <a:latin typeface="Calibri" pitchFamily="34" charset="0"/>
                          <a:ea typeface="Times New Roman"/>
                          <a:cs typeface="Times New Roman"/>
                        </a:rPr>
                        <a:t>dL</a:t>
                      </a:r>
                      <a:endParaRPr lang="en-US" sz="1600" dirty="0">
                        <a:latin typeface="Calibri" pitchFamily="34" charset="0"/>
                        <a:ea typeface="Times New Roman"/>
                        <a:cs typeface="Times New Roman"/>
                      </a:endParaRP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6.310 (1.707-23.334)</a:t>
                      </a:r>
                    </a:p>
                  </a:txBody>
                  <a:tcPr marL="34290" marR="34290" marT="0" marB="0">
                    <a:solidFill>
                      <a:srgbClr val="E7E7F9"/>
                    </a:solidFill>
                  </a:tcPr>
                </a:tc>
                <a:tc>
                  <a:txBody>
                    <a:bodyPr/>
                    <a:lstStyle/>
                    <a:p>
                      <a:pPr marL="0" marR="0" algn="ctr">
                        <a:lnSpc>
                          <a:spcPct val="150000"/>
                        </a:lnSpc>
                        <a:spcBef>
                          <a:spcPts val="600"/>
                        </a:spcBef>
                        <a:spcAft>
                          <a:spcPts val="0"/>
                        </a:spcAft>
                      </a:pPr>
                      <a:r>
                        <a:rPr lang="en-US" sz="1600" dirty="0">
                          <a:latin typeface="Calibri" pitchFamily="34" charset="0"/>
                          <a:ea typeface="Times New Roman"/>
                          <a:cs typeface="Times New Roman"/>
                        </a:rPr>
                        <a:t>0.006</a:t>
                      </a:r>
                    </a:p>
                  </a:txBody>
                  <a:tcPr marL="34290" marR="34290" marT="0" marB="0">
                    <a:solidFill>
                      <a:srgbClr val="E7E7F9"/>
                    </a:solidFill>
                  </a:tcPr>
                </a:tc>
                <a:extLst>
                  <a:ext uri="{0D108BD9-81ED-4DB2-BD59-A6C34878D82A}">
                    <a16:rowId xmlns:a16="http://schemas.microsoft.com/office/drawing/2014/main" val="10006"/>
                  </a:ext>
                </a:extLst>
              </a:tr>
              <a:tr h="307114">
                <a:tc>
                  <a:txBody>
                    <a:bodyPr/>
                    <a:lstStyle/>
                    <a:p>
                      <a:pPr marL="0" marR="0" algn="l"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Baseline APACHE II score</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1.089 (1.018-1.163)</a:t>
                      </a:r>
                    </a:p>
                  </a:txBody>
                  <a:tcPr marL="34290" marR="34290" marT="0" marB="0">
                    <a:solidFill>
                      <a:srgbClr val="E7E7F9"/>
                    </a:solidFill>
                  </a:tcPr>
                </a:tc>
                <a:tc>
                  <a:txBody>
                    <a:bodyPr/>
                    <a:lstStyle/>
                    <a:p>
                      <a:pPr marL="0" marR="0" algn="ctr" defTabSz="1044890" rtl="0" eaLnBrk="1" latinLnBrk="0" hangingPunct="1">
                        <a:lnSpc>
                          <a:spcPct val="150000"/>
                        </a:lnSpc>
                        <a:spcBef>
                          <a:spcPts val="600"/>
                        </a:spcBef>
                        <a:spcAft>
                          <a:spcPts val="0"/>
                        </a:spcAft>
                      </a:pPr>
                      <a:r>
                        <a:rPr lang="en-US" sz="1600" kern="1200" dirty="0">
                          <a:solidFill>
                            <a:schemeClr val="tx1"/>
                          </a:solidFill>
                          <a:latin typeface="Calibri" pitchFamily="34" charset="0"/>
                          <a:ea typeface="+mn-ea"/>
                          <a:cs typeface="Times New Roman" pitchFamily="18" charset="0"/>
                        </a:rPr>
                        <a:t>0.013</a:t>
                      </a:r>
                    </a:p>
                  </a:txBody>
                  <a:tcPr marL="34290" marR="34290" marT="0" marB="0">
                    <a:solidFill>
                      <a:srgbClr val="E7E7F9"/>
                    </a:solidFill>
                  </a:tcPr>
                </a:tc>
                <a:extLst>
                  <a:ext uri="{0D108BD9-81ED-4DB2-BD59-A6C34878D82A}">
                    <a16:rowId xmlns:a16="http://schemas.microsoft.com/office/drawing/2014/main" val="10007"/>
                  </a:ext>
                </a:extLst>
              </a:tr>
            </a:tbl>
          </a:graphicData>
        </a:graphic>
      </p:graphicFrame>
      <p:sp>
        <p:nvSpPr>
          <p:cNvPr id="76" name="Rounded Rectangle 75"/>
          <p:cNvSpPr/>
          <p:nvPr/>
        </p:nvSpPr>
        <p:spPr bwMode="auto">
          <a:xfrm>
            <a:off x="4407994" y="25856184"/>
            <a:ext cx="7498080" cy="393811"/>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Table 4. Multivariate analysis of risk factors</a:t>
            </a:r>
          </a:p>
        </p:txBody>
      </p:sp>
      <p:sp>
        <p:nvSpPr>
          <p:cNvPr id="77" name="Rounded Rectangle 76"/>
          <p:cNvSpPr/>
          <p:nvPr/>
        </p:nvSpPr>
        <p:spPr bwMode="auto">
          <a:xfrm>
            <a:off x="4407994" y="20592221"/>
            <a:ext cx="7498080" cy="393811"/>
          </a:xfrm>
          <a:prstGeom prst="roundRect">
            <a:avLst/>
          </a:prstGeom>
          <a:solidFill>
            <a:srgbClr val="C8102E"/>
          </a:solidFill>
          <a:ln w="28575">
            <a:solidFill>
              <a:schemeClr val="tx1"/>
            </a:solidFill>
            <a:miter lim="800000"/>
            <a:headEnd/>
            <a:tailEnd/>
          </a:ln>
          <a:effectLst>
            <a:outerShdw blurRad="50800" dist="38100" dir="16200000" rotWithShape="0">
              <a:prstClr val="black">
                <a:alpha val="40000"/>
              </a:prstClr>
            </a:outerShdw>
          </a:effectLst>
        </p:spPr>
        <p:txBody>
          <a:bodyPr wrap="square" lIns="47701" tIns="23851" rIns="47701" bIns="23851" anchor="ctr" anchorCtr="0">
            <a:spAutoFit/>
          </a:bodyPr>
          <a:lstStyle/>
          <a:p>
            <a:pPr marL="0" lvl="1" defTabSz="476935" eaLnBrk="0" hangingPunct="0"/>
            <a:r>
              <a:rPr lang="en-US" sz="2000" b="1">
                <a:solidFill>
                  <a:schemeClr val="bg1"/>
                </a:solidFill>
                <a:latin typeface="Calibri" pitchFamily="34" charset="0"/>
              </a:rPr>
              <a:t>Table 3.  Patient Demographics</a:t>
            </a:r>
          </a:p>
        </p:txBody>
      </p:sp>
      <p:sp>
        <p:nvSpPr>
          <p:cNvPr id="78" name="Text Box 1463"/>
          <p:cNvSpPr txBox="1">
            <a:spLocks noChangeArrowheads="1"/>
          </p:cNvSpPr>
          <p:nvPr/>
        </p:nvSpPr>
        <p:spPr bwMode="auto">
          <a:xfrm>
            <a:off x="4499434" y="15901128"/>
            <a:ext cx="7315200" cy="3886422"/>
          </a:xfrm>
          <a:prstGeom prst="rect">
            <a:avLst/>
          </a:prstGeom>
          <a:solidFill>
            <a:schemeClr val="bg1"/>
          </a:solidFill>
          <a:ln w="9525">
            <a:solidFill>
              <a:srgbClr val="000000"/>
            </a:solidFill>
            <a:miter lim="800000"/>
            <a:headEnd/>
            <a:tailEnd/>
          </a:ln>
        </p:spPr>
        <p:txBody>
          <a:bodyPr lIns="49064" tIns="24532" rIns="49064" bIns="24532" anchor="ctr" anchorCtr="0"/>
          <a:lstStyle>
            <a:lvl1pPr marL="168275" indent="-168275" defTabSz="90488" eaLnBrk="0" hangingPunct="0">
              <a:defRPr sz="1600">
                <a:solidFill>
                  <a:schemeClr val="tx1"/>
                </a:solidFill>
                <a:latin typeface="Times New Roman" pitchFamily="18" charset="0"/>
                <a:cs typeface="Arial" charset="0"/>
              </a:defRPr>
            </a:lvl1pPr>
            <a:lvl2pPr defTabSz="90488" eaLnBrk="0" hangingPunct="0">
              <a:defRPr sz="1600">
                <a:solidFill>
                  <a:schemeClr val="tx1"/>
                </a:solidFill>
                <a:latin typeface="Times New Roman" pitchFamily="18" charset="0"/>
                <a:cs typeface="Arial" charset="0"/>
              </a:defRPr>
            </a:lvl2pPr>
            <a:lvl3pPr marL="4572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marL="239220" lvl="1" indent="-239220">
              <a:spcBef>
                <a:spcPts val="617"/>
              </a:spcBef>
              <a:spcAft>
                <a:spcPts val="0"/>
              </a:spcAft>
              <a:buClr>
                <a:srgbClr val="CC0000"/>
              </a:buClr>
              <a:buSzPct val="80000"/>
              <a:buFont typeface="Wingdings" pitchFamily="2" charset="2"/>
              <a:buChar char="§"/>
            </a:pPr>
            <a:r>
              <a:rPr lang="en-US" sz="1900">
                <a:latin typeface="Calibri" charset="0"/>
                <a:ea typeface="ＭＳ Ｐゴシック" charset="0"/>
              </a:rPr>
              <a:t>Cras et enim ac magna tristique sollicitudin.</a:t>
            </a:r>
          </a:p>
          <a:p>
            <a:pPr marL="239220" lvl="1" indent="-239220">
              <a:spcBef>
                <a:spcPts val="617"/>
              </a:spcBef>
              <a:spcAft>
                <a:spcPts val="0"/>
              </a:spcAft>
              <a:buClr>
                <a:srgbClr val="CC0000"/>
              </a:buClr>
              <a:buSzPct val="80000"/>
              <a:buFont typeface="Wingdings" pitchFamily="2" charset="2"/>
              <a:buChar char="§"/>
            </a:pPr>
            <a:r>
              <a:rPr lang="en-US" sz="1900">
                <a:latin typeface="Calibri" charset="0"/>
                <a:ea typeface="ＭＳ Ｐゴシック" charset="0"/>
              </a:rPr>
              <a:t>Etiam volutpat turpis sit amet nisl laoreet vehicula.</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Cras rhoncus enim congue scelerisque suscipit.</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Suspendisse vel ante euismod, malesuada urna nec, rutrum lacus.</a:t>
            </a:r>
          </a:p>
          <a:p>
            <a:pPr marL="239220" lvl="1" indent="-239220">
              <a:spcBef>
                <a:spcPts val="617"/>
              </a:spcBef>
              <a:spcAft>
                <a:spcPts val="0"/>
              </a:spcAft>
              <a:buClr>
                <a:srgbClr val="CC0000"/>
              </a:buClr>
              <a:buSzPct val="80000"/>
              <a:buFont typeface="Wingdings" pitchFamily="2" charset="2"/>
              <a:buChar char="§"/>
            </a:pPr>
            <a:r>
              <a:rPr lang="en-US" sz="1900">
                <a:latin typeface="Calibri" charset="0"/>
                <a:ea typeface="ＭＳ Ｐゴシック" charset="0"/>
              </a:rPr>
              <a:t>Nam ut mauris in sapien varius ullamcorper ut nec diam.</a:t>
            </a:r>
          </a:p>
          <a:p>
            <a:pPr marL="239220" lvl="1" indent="-239220">
              <a:spcBef>
                <a:spcPts val="617"/>
              </a:spcBef>
              <a:spcAft>
                <a:spcPts val="0"/>
              </a:spcAft>
              <a:buClr>
                <a:srgbClr val="CC0000"/>
              </a:buClr>
              <a:buSzPct val="80000"/>
              <a:buFont typeface="Wingdings" pitchFamily="2" charset="2"/>
              <a:buChar char="§"/>
            </a:pPr>
            <a:r>
              <a:rPr lang="en-US" sz="1900">
                <a:latin typeface="Calibri" charset="0"/>
                <a:ea typeface="ＭＳ Ｐゴシック" charset="0"/>
              </a:rPr>
              <a:t>Nunc suscipit lacus id rutrum mollis.</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Sed egestas massa quis lorem sagittis semper.</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Quisque quis lectus vel turpis luctus auctor.</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Etiam quis lorem sed velit iaculis faucibus.</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Etiam pharetra nunc vitae metus gravida, ut gravida orci convallis.</a:t>
            </a:r>
          </a:p>
          <a:p>
            <a:pPr marL="644199" lvl="3" indent="-239220">
              <a:spcBef>
                <a:spcPts val="0"/>
              </a:spcBef>
              <a:spcAft>
                <a:spcPts val="0"/>
              </a:spcAft>
              <a:buClr>
                <a:srgbClr val="CC0000"/>
              </a:buClr>
              <a:buSzPct val="80000"/>
              <a:buFont typeface="Wingdings" pitchFamily="2" charset="2"/>
              <a:buChar char="§"/>
            </a:pPr>
            <a:r>
              <a:rPr lang="en-US" sz="1900">
                <a:latin typeface="Calibri" pitchFamily="34" charset="0"/>
              </a:rPr>
              <a:t>Vestibulum dignissim risus eu ante iaculis dictum.</a:t>
            </a:r>
          </a:p>
          <a:p>
            <a:pPr marL="239220" lvl="1" indent="-239220">
              <a:spcBef>
                <a:spcPts val="617"/>
              </a:spcBef>
              <a:spcAft>
                <a:spcPts val="0"/>
              </a:spcAft>
              <a:buClr>
                <a:srgbClr val="CC0000"/>
              </a:buClr>
              <a:buSzPct val="80000"/>
              <a:buFont typeface="Wingdings" pitchFamily="2" charset="2"/>
              <a:buChar char="§"/>
            </a:pPr>
            <a:r>
              <a:rPr lang="en-US" sz="1900">
                <a:latin typeface="Calibri" charset="0"/>
                <a:ea typeface="ＭＳ Ｐゴシック" charset="0"/>
              </a:rPr>
              <a:t>Nulla ultrices lacus vel risus blandit adipiscing.</a:t>
            </a:r>
          </a:p>
        </p:txBody>
      </p:sp>
      <p:pic>
        <p:nvPicPr>
          <p:cNvPr id="79"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225667" y="14976251"/>
            <a:ext cx="3846749" cy="23774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6" name="TextBox 47"/>
          <p:cNvSpPr txBox="1">
            <a:spLocks noChangeArrowheads="1"/>
          </p:cNvSpPr>
          <p:nvPr/>
        </p:nvSpPr>
        <p:spPr bwMode="auto">
          <a:xfrm>
            <a:off x="773442" y="3427092"/>
            <a:ext cx="3638304" cy="474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eaLnBrk="1" hangingPunct="1"/>
            <a:r>
              <a:rPr lang="en-US" sz="2400" dirty="0">
                <a:solidFill>
                  <a:schemeClr val="bg1"/>
                </a:solidFill>
                <a:latin typeface="Calibri" pitchFamily="34" charset="0"/>
              </a:rPr>
              <a:t>Insert Poster#</a:t>
            </a:r>
          </a:p>
        </p:txBody>
      </p:sp>
      <p:sp>
        <p:nvSpPr>
          <p:cNvPr id="2" name="Rectangle 1">
            <a:extLst>
              <a:ext uri="{FF2B5EF4-FFF2-40B4-BE49-F238E27FC236}">
                <a16:creationId xmlns:a16="http://schemas.microsoft.com/office/drawing/2014/main" id="{C4608958-F105-4012-9C95-00739AA00C0C}"/>
              </a:ext>
            </a:extLst>
          </p:cNvPr>
          <p:cNvSpPr/>
          <p:nvPr/>
        </p:nvSpPr>
        <p:spPr bwMode="auto">
          <a:xfrm>
            <a:off x="406045" y="575497"/>
            <a:ext cx="15624530" cy="4026122"/>
          </a:xfrm>
          <a:prstGeom prst="rect">
            <a:avLst/>
          </a:prstGeom>
          <a:solidFill>
            <a:srgbClr val="C8102E"/>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536575"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Times New Roman" pitchFamily="18" charset="0"/>
            </a:endParaRPr>
          </a:p>
        </p:txBody>
      </p:sp>
      <p:sp>
        <p:nvSpPr>
          <p:cNvPr id="53" name="Rectangle 52">
            <a:extLst>
              <a:ext uri="{FF2B5EF4-FFF2-40B4-BE49-F238E27FC236}">
                <a16:creationId xmlns:a16="http://schemas.microsoft.com/office/drawing/2014/main" id="{3B8E02E7-D110-6D5D-2F57-658CC72ED6A3}"/>
              </a:ext>
            </a:extLst>
          </p:cNvPr>
          <p:cNvSpPr/>
          <p:nvPr/>
        </p:nvSpPr>
        <p:spPr>
          <a:xfrm>
            <a:off x="524457" y="3601434"/>
            <a:ext cx="15410286" cy="1015663"/>
          </a:xfrm>
          <a:prstGeom prst="rect">
            <a:avLst/>
          </a:prstGeom>
        </p:spPr>
        <p:txBody>
          <a:bodyPr wrap="square">
            <a:spAutoFit/>
          </a:bodyPr>
          <a:lstStyle/>
          <a:p>
            <a:pPr algn="ctr"/>
            <a:r>
              <a:rPr lang="en-US" sz="3000" b="1" dirty="0">
                <a:solidFill>
                  <a:schemeClr val="bg1"/>
                </a:solidFill>
                <a:latin typeface="Calibri" pitchFamily="34" charset="0"/>
              </a:rPr>
              <a:t>Insert Author Name(s)</a:t>
            </a:r>
            <a:endParaRPr lang="en-US" sz="3000" dirty="0">
              <a:solidFill>
                <a:schemeClr val="bg1"/>
              </a:solidFill>
              <a:latin typeface="Calibri" pitchFamily="34" charset="0"/>
            </a:endParaRPr>
          </a:p>
          <a:p>
            <a:pPr algn="ctr"/>
            <a:r>
              <a:rPr lang="en-US" sz="3000" baseline="30000" dirty="0">
                <a:solidFill>
                  <a:schemeClr val="bg1"/>
                </a:solidFill>
                <a:latin typeface="Calibri" pitchFamily="34" charset="0"/>
              </a:rPr>
              <a:t>1</a:t>
            </a:r>
            <a:r>
              <a:rPr lang="en-US" sz="3000" dirty="0">
                <a:solidFill>
                  <a:schemeClr val="bg1"/>
                </a:solidFill>
                <a:latin typeface="Calibri" pitchFamily="34" charset="0"/>
              </a:rPr>
              <a:t>University of Houston College of Pharmacy; [</a:t>
            </a:r>
            <a:r>
              <a:rPr lang="en-US" sz="3000" baseline="30000" dirty="0">
                <a:solidFill>
                  <a:schemeClr val="bg1"/>
                </a:solidFill>
                <a:latin typeface="Calibri" pitchFamily="34" charset="0"/>
              </a:rPr>
              <a:t>2</a:t>
            </a:r>
            <a:r>
              <a:rPr lang="en-US" sz="3000" dirty="0">
                <a:solidFill>
                  <a:schemeClr val="bg1"/>
                </a:solidFill>
                <a:latin typeface="Calibri" pitchFamily="34" charset="0"/>
              </a:rPr>
              <a:t>Insert co-presenter’s affiliation] Houston, TX</a:t>
            </a:r>
          </a:p>
        </p:txBody>
      </p:sp>
      <p:sp>
        <p:nvSpPr>
          <p:cNvPr id="64" name="Text Box 204">
            <a:extLst>
              <a:ext uri="{FF2B5EF4-FFF2-40B4-BE49-F238E27FC236}">
                <a16:creationId xmlns:a16="http://schemas.microsoft.com/office/drawing/2014/main" id="{9CA8D441-7FB6-97C5-4BE1-44F8B2BFD042}"/>
              </a:ext>
            </a:extLst>
          </p:cNvPr>
          <p:cNvSpPr txBox="1">
            <a:spLocks noChangeArrowheads="1"/>
          </p:cNvSpPr>
          <p:nvPr/>
        </p:nvSpPr>
        <p:spPr bwMode="auto">
          <a:xfrm>
            <a:off x="13512096" y="2276890"/>
            <a:ext cx="2560320" cy="16443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defTabSz="90488" eaLnBrk="0" hangingPunct="0">
              <a:defRPr sz="1600">
                <a:solidFill>
                  <a:schemeClr val="tx1"/>
                </a:solidFill>
                <a:latin typeface="Times New Roman" pitchFamily="18" charset="0"/>
                <a:cs typeface="Arial" charset="0"/>
              </a:defRPr>
            </a:lvl1pPr>
            <a:lvl2pPr marL="742950" indent="-285750" defTabSz="90488" eaLnBrk="0" hangingPunct="0">
              <a:defRPr sz="1600">
                <a:solidFill>
                  <a:schemeClr val="tx1"/>
                </a:solidFill>
                <a:latin typeface="Times New Roman" pitchFamily="18" charset="0"/>
                <a:cs typeface="Arial" charset="0"/>
              </a:defRPr>
            </a:lvl2pPr>
            <a:lvl3pPr marL="1143000" indent="-228600" defTabSz="90488" eaLnBrk="0" hangingPunct="0">
              <a:defRPr sz="1600">
                <a:solidFill>
                  <a:schemeClr val="tx1"/>
                </a:solidFill>
                <a:latin typeface="Times New Roman" pitchFamily="18" charset="0"/>
                <a:cs typeface="Arial" charset="0"/>
              </a:defRPr>
            </a:lvl3pPr>
            <a:lvl4pPr marL="1600200" indent="-228600" defTabSz="90488" eaLnBrk="0" hangingPunct="0">
              <a:defRPr sz="1600">
                <a:solidFill>
                  <a:schemeClr val="tx1"/>
                </a:solidFill>
                <a:latin typeface="Times New Roman" pitchFamily="18" charset="0"/>
                <a:cs typeface="Arial" charset="0"/>
              </a:defRPr>
            </a:lvl4pPr>
            <a:lvl5pPr marL="2057400" indent="-228600" defTabSz="90488" eaLnBrk="0" hangingPunct="0">
              <a:defRPr sz="1600">
                <a:solidFill>
                  <a:schemeClr val="tx1"/>
                </a:solidFill>
                <a:latin typeface="Times New Roman" pitchFamily="18" charset="0"/>
                <a:cs typeface="Arial" charset="0"/>
              </a:defRPr>
            </a:lvl5pPr>
            <a:lvl6pPr marL="2514600" indent="-228600" defTabSz="90488"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defTabSz="90488"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defTabSz="90488"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defTabSz="90488" eaLnBrk="0" fontAlgn="base" hangingPunct="0">
              <a:spcBef>
                <a:spcPct val="0"/>
              </a:spcBef>
              <a:spcAft>
                <a:spcPct val="0"/>
              </a:spcAft>
              <a:defRPr sz="1600">
                <a:solidFill>
                  <a:schemeClr val="tx1"/>
                </a:solidFill>
                <a:latin typeface="Times New Roman" pitchFamily="18" charset="0"/>
                <a:cs typeface="Arial" charset="0"/>
              </a:defRPr>
            </a:lvl9pPr>
          </a:lstStyle>
          <a:p>
            <a:pPr defTabSz="89799"/>
            <a:r>
              <a:rPr lang="en-US" sz="2000" dirty="0">
                <a:solidFill>
                  <a:schemeClr val="bg1"/>
                </a:solidFill>
                <a:latin typeface="Calibri" pitchFamily="34" charset="0"/>
              </a:rPr>
              <a:t>Contact Information:</a:t>
            </a:r>
          </a:p>
          <a:p>
            <a:pPr defTabSz="89799"/>
            <a:r>
              <a:rPr lang="en-US" sz="2000" dirty="0">
                <a:solidFill>
                  <a:schemeClr val="bg1"/>
                </a:solidFill>
                <a:latin typeface="Calibri" pitchFamily="34" charset="0"/>
              </a:rPr>
              <a:t>Name</a:t>
            </a:r>
          </a:p>
          <a:p>
            <a:pPr defTabSz="89799"/>
            <a:r>
              <a:rPr lang="en-US" sz="2000" dirty="0">
                <a:solidFill>
                  <a:schemeClr val="bg1"/>
                </a:solidFill>
                <a:latin typeface="Calibri" pitchFamily="34" charset="0"/>
              </a:rPr>
              <a:t>University of Houston</a:t>
            </a:r>
          </a:p>
          <a:p>
            <a:pPr defTabSz="89799"/>
            <a:r>
              <a:rPr lang="en-US" sz="2000" dirty="0">
                <a:solidFill>
                  <a:schemeClr val="bg1"/>
                </a:solidFill>
                <a:latin typeface="Calibri" pitchFamily="34" charset="0"/>
              </a:rPr>
              <a:t>Phone: (713) ###-####</a:t>
            </a:r>
          </a:p>
          <a:p>
            <a:pPr defTabSz="89799"/>
            <a:r>
              <a:rPr lang="en-US" sz="2000" dirty="0">
                <a:solidFill>
                  <a:schemeClr val="bg1"/>
                </a:solidFill>
                <a:latin typeface="Calibri" pitchFamily="34" charset="0"/>
              </a:rPr>
              <a:t>Email:  </a:t>
            </a:r>
          </a:p>
        </p:txBody>
      </p:sp>
      <p:sp>
        <p:nvSpPr>
          <p:cNvPr id="65" name="TextBox 42">
            <a:extLst>
              <a:ext uri="{FF2B5EF4-FFF2-40B4-BE49-F238E27FC236}">
                <a16:creationId xmlns:a16="http://schemas.microsoft.com/office/drawing/2014/main" id="{CF8BDD8A-EE76-116A-A211-FC0911139786}"/>
              </a:ext>
            </a:extLst>
          </p:cNvPr>
          <p:cNvSpPr txBox="1">
            <a:spLocks noChangeArrowheads="1"/>
          </p:cNvSpPr>
          <p:nvPr/>
        </p:nvSpPr>
        <p:spPr bwMode="auto">
          <a:xfrm>
            <a:off x="11070127" y="2569267"/>
            <a:ext cx="2629308" cy="1352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58778" tIns="29389" rIns="58778" bIns="29389">
            <a:spAutoFit/>
          </a:bodyPr>
          <a:lstStyle>
            <a:lvl1pPr eaLnBrk="0" hangingPunct="0">
              <a:defRPr sz="1600">
                <a:solidFill>
                  <a:schemeClr val="tx1"/>
                </a:solidFill>
                <a:latin typeface="Times New Roman" charset="0"/>
                <a:ea typeface="ＭＳ Ｐゴシック" charset="0"/>
                <a:cs typeface="Arial" charset="0"/>
              </a:defRPr>
            </a:lvl1pPr>
            <a:lvl2pPr marL="742950" indent="-285750" eaLnBrk="0" hangingPunct="0">
              <a:defRPr sz="1600">
                <a:solidFill>
                  <a:schemeClr val="tx1"/>
                </a:solidFill>
                <a:latin typeface="Times New Roman" charset="0"/>
                <a:ea typeface="Arial" charset="0"/>
                <a:cs typeface="Arial" charset="0"/>
              </a:defRPr>
            </a:lvl2pPr>
            <a:lvl3pPr marL="1143000" indent="-228600" eaLnBrk="0" hangingPunct="0">
              <a:defRPr sz="1600">
                <a:solidFill>
                  <a:schemeClr val="tx1"/>
                </a:solidFill>
                <a:latin typeface="Times New Roman" charset="0"/>
                <a:ea typeface="Arial" charset="0"/>
                <a:cs typeface="Arial" charset="0"/>
              </a:defRPr>
            </a:lvl3pPr>
            <a:lvl4pPr marL="1600200" indent="-228600" eaLnBrk="0" hangingPunct="0">
              <a:defRPr sz="1600">
                <a:solidFill>
                  <a:schemeClr val="tx1"/>
                </a:solidFill>
                <a:latin typeface="Times New Roman" charset="0"/>
                <a:ea typeface="Arial" charset="0"/>
                <a:cs typeface="Arial" charset="0"/>
              </a:defRPr>
            </a:lvl4pPr>
            <a:lvl5pPr marL="2057400" indent="-228600" eaLnBrk="0" hangingPunct="0">
              <a:defRPr sz="1600">
                <a:solidFill>
                  <a:schemeClr val="tx1"/>
                </a:solidFill>
                <a:latin typeface="Times New Roman" charset="0"/>
                <a:ea typeface="Arial" charset="0"/>
                <a:cs typeface="Arial" charset="0"/>
              </a:defRPr>
            </a:lvl5pPr>
            <a:lvl6pPr marL="2514600" indent="-228600" eaLnBrk="0" fontAlgn="base" hangingPunct="0">
              <a:spcBef>
                <a:spcPct val="0"/>
              </a:spcBef>
              <a:spcAft>
                <a:spcPct val="0"/>
              </a:spcAft>
              <a:defRPr sz="1600">
                <a:solidFill>
                  <a:schemeClr val="tx1"/>
                </a:solidFill>
                <a:latin typeface="Times New Roman" charset="0"/>
                <a:ea typeface="Arial" charset="0"/>
                <a:cs typeface="Arial" charset="0"/>
              </a:defRPr>
            </a:lvl6pPr>
            <a:lvl7pPr marL="2971800" indent="-228600" eaLnBrk="0" fontAlgn="base" hangingPunct="0">
              <a:spcBef>
                <a:spcPct val="0"/>
              </a:spcBef>
              <a:spcAft>
                <a:spcPct val="0"/>
              </a:spcAft>
              <a:defRPr sz="1600">
                <a:solidFill>
                  <a:schemeClr val="tx1"/>
                </a:solidFill>
                <a:latin typeface="Times New Roman" charset="0"/>
                <a:ea typeface="Arial" charset="0"/>
                <a:cs typeface="Arial" charset="0"/>
              </a:defRPr>
            </a:lvl7pPr>
            <a:lvl8pPr marL="3429000" indent="-228600" eaLnBrk="0" fontAlgn="base" hangingPunct="0">
              <a:spcBef>
                <a:spcPct val="0"/>
              </a:spcBef>
              <a:spcAft>
                <a:spcPct val="0"/>
              </a:spcAft>
              <a:defRPr sz="1600">
                <a:solidFill>
                  <a:schemeClr val="tx1"/>
                </a:solidFill>
                <a:latin typeface="Times New Roman" charset="0"/>
                <a:ea typeface="Arial" charset="0"/>
                <a:cs typeface="Arial" charset="0"/>
              </a:defRPr>
            </a:lvl8pPr>
            <a:lvl9pPr marL="3886200" indent="-228600" eaLnBrk="0" fontAlgn="base" hangingPunct="0">
              <a:spcBef>
                <a:spcPct val="0"/>
              </a:spcBef>
              <a:spcAft>
                <a:spcPct val="0"/>
              </a:spcAft>
              <a:defRPr sz="1600">
                <a:solidFill>
                  <a:schemeClr val="tx1"/>
                </a:solidFill>
                <a:latin typeface="Times New Roman" charset="0"/>
                <a:ea typeface="Arial" charset="0"/>
                <a:cs typeface="Arial" charset="0"/>
              </a:defRPr>
            </a:lvl9pPr>
          </a:lstStyle>
          <a:p>
            <a:pPr eaLnBrk="1" hangingPunct="1"/>
            <a:r>
              <a:rPr lang="en-US" sz="2100" dirty="0">
                <a:solidFill>
                  <a:schemeClr val="bg1"/>
                </a:solidFill>
                <a:latin typeface="Calibri" charset="0"/>
              </a:rPr>
              <a:t>Insert co-author affiliation logo here if there is one or delete this textbox</a:t>
            </a:r>
          </a:p>
        </p:txBody>
      </p:sp>
      <p:sp>
        <p:nvSpPr>
          <p:cNvPr id="68" name="Text Box 864">
            <a:extLst>
              <a:ext uri="{FF2B5EF4-FFF2-40B4-BE49-F238E27FC236}">
                <a16:creationId xmlns:a16="http://schemas.microsoft.com/office/drawing/2014/main" id="{62B0D8BC-62B5-5E26-7E71-B689C97147EE}"/>
              </a:ext>
            </a:extLst>
          </p:cNvPr>
          <p:cNvSpPr txBox="1">
            <a:spLocks noChangeArrowheads="1"/>
          </p:cNvSpPr>
          <p:nvPr/>
        </p:nvSpPr>
        <p:spPr bwMode="auto">
          <a:xfrm>
            <a:off x="1401310" y="578280"/>
            <a:ext cx="13577207"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4400" b="1" dirty="0">
                <a:solidFill>
                  <a:schemeClr val="bg1"/>
                </a:solidFill>
                <a:latin typeface="Calibri" charset="0"/>
              </a:rPr>
              <a:t>Insert Title at minimum of 44 </a:t>
            </a:r>
            <a:r>
              <a:rPr lang="en-US" sz="4400" b="1" dirty="0" err="1">
                <a:solidFill>
                  <a:schemeClr val="bg1"/>
                </a:solidFill>
                <a:latin typeface="Calibri" charset="0"/>
              </a:rPr>
              <a:t>pt</a:t>
            </a:r>
            <a:r>
              <a:rPr lang="en-US" sz="4400" b="1" dirty="0">
                <a:solidFill>
                  <a:schemeClr val="bg1"/>
                </a:solidFill>
                <a:latin typeface="Calibri" charset="0"/>
              </a:rPr>
              <a:t> Font;  Larger if Possible. </a:t>
            </a:r>
            <a:r>
              <a:rPr lang="en-US" sz="4400" b="1" dirty="0">
                <a:solidFill>
                  <a:srgbClr val="0000CC"/>
                </a:solidFill>
                <a:latin typeface="Calibri" charset="0"/>
              </a:rPr>
              <a:t>Don’t</a:t>
            </a:r>
            <a:r>
              <a:rPr lang="en-US" sz="4400" b="1" dirty="0">
                <a:solidFill>
                  <a:schemeClr val="bg1"/>
                </a:solidFill>
                <a:latin typeface="Calibri" charset="0"/>
              </a:rPr>
              <a:t> use ALL CAPS. Break into Multiple </a:t>
            </a:r>
          </a:p>
          <a:p>
            <a:pPr algn="ctr" eaLnBrk="1" hangingPunct="1"/>
            <a:r>
              <a:rPr lang="en-US" sz="4400" b="1" dirty="0">
                <a:solidFill>
                  <a:schemeClr val="bg1"/>
                </a:solidFill>
                <a:latin typeface="Calibri" charset="0"/>
              </a:rPr>
              <a:t>Lines for Max. Impact and Size</a:t>
            </a:r>
          </a:p>
        </p:txBody>
      </p:sp>
      <p:sp>
        <p:nvSpPr>
          <p:cNvPr id="70" name="TextBox 47">
            <a:extLst>
              <a:ext uri="{FF2B5EF4-FFF2-40B4-BE49-F238E27FC236}">
                <a16:creationId xmlns:a16="http://schemas.microsoft.com/office/drawing/2014/main" id="{FF8656D5-4033-1420-E94D-72E0473ECFDF}"/>
              </a:ext>
            </a:extLst>
          </p:cNvPr>
          <p:cNvSpPr txBox="1">
            <a:spLocks noChangeArrowheads="1"/>
          </p:cNvSpPr>
          <p:nvPr/>
        </p:nvSpPr>
        <p:spPr bwMode="auto">
          <a:xfrm>
            <a:off x="603594" y="3627487"/>
            <a:ext cx="3638304" cy="413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4489" tIns="52244" rIns="104489" bIns="52244">
            <a:spAutoFit/>
          </a:bodyPr>
          <a:lstStyle>
            <a:lvl1pPr eaLnBrk="0" hangingPunct="0">
              <a:defRPr sz="1600">
                <a:solidFill>
                  <a:schemeClr val="tx1"/>
                </a:solidFill>
                <a:latin typeface="Times New Roman" pitchFamily="18" charset="0"/>
                <a:cs typeface="Arial" charset="0"/>
              </a:defRPr>
            </a:lvl1pPr>
            <a:lvl2pPr marL="742950" indent="-285750" eaLnBrk="0" hangingPunct="0">
              <a:defRPr sz="1600">
                <a:solidFill>
                  <a:schemeClr val="tx1"/>
                </a:solidFill>
                <a:latin typeface="Times New Roman" pitchFamily="18" charset="0"/>
                <a:cs typeface="Arial" charset="0"/>
              </a:defRPr>
            </a:lvl2pPr>
            <a:lvl3pPr marL="1143000" indent="-228600" eaLnBrk="0" hangingPunct="0">
              <a:defRPr sz="1600">
                <a:solidFill>
                  <a:schemeClr val="tx1"/>
                </a:solidFill>
                <a:latin typeface="Times New Roman" pitchFamily="18" charset="0"/>
                <a:cs typeface="Arial" charset="0"/>
              </a:defRPr>
            </a:lvl3pPr>
            <a:lvl4pPr marL="1600200" indent="-228600" eaLnBrk="0" hangingPunct="0">
              <a:defRPr sz="1600">
                <a:solidFill>
                  <a:schemeClr val="tx1"/>
                </a:solidFill>
                <a:latin typeface="Times New Roman" pitchFamily="18" charset="0"/>
                <a:cs typeface="Arial" charset="0"/>
              </a:defRPr>
            </a:lvl4pPr>
            <a:lvl5pPr marL="2057400" indent="-228600" eaLnBrk="0" hangingPunct="0">
              <a:defRPr sz="16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6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6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6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600">
                <a:solidFill>
                  <a:schemeClr val="tx1"/>
                </a:solidFill>
                <a:latin typeface="Times New Roman" pitchFamily="18" charset="0"/>
                <a:cs typeface="Arial" charset="0"/>
              </a:defRPr>
            </a:lvl9pPr>
          </a:lstStyle>
          <a:p>
            <a:pPr algn="ctr" eaLnBrk="1" hangingPunct="1"/>
            <a:r>
              <a:rPr lang="en-US" sz="2000" dirty="0">
                <a:solidFill>
                  <a:schemeClr val="bg1"/>
                </a:solidFill>
                <a:latin typeface="Calibri" pitchFamily="34" charset="0"/>
              </a:rPr>
              <a:t>Insert Poster#</a:t>
            </a:r>
          </a:p>
        </p:txBody>
      </p:sp>
      <p:pic>
        <p:nvPicPr>
          <p:cNvPr id="8" name="Picture 7" descr="A picture containing text, font, screenshot, black&#10;&#10;Description automatically generated">
            <a:extLst>
              <a:ext uri="{FF2B5EF4-FFF2-40B4-BE49-F238E27FC236}">
                <a16:creationId xmlns:a16="http://schemas.microsoft.com/office/drawing/2014/main" id="{E187F516-EBDE-EB07-D37F-7E65E6F7A6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3441" y="2644665"/>
            <a:ext cx="4543301" cy="692172"/>
          </a:xfrm>
          <a:prstGeom prst="rect">
            <a:avLst/>
          </a:prstGeom>
        </p:spPr>
      </p:pic>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536575"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1A0A88597A6B84EB792FE915589F262" ma:contentTypeVersion="13" ma:contentTypeDescription="Create a new document." ma:contentTypeScope="" ma:versionID="a7ed4f807426ca92d6e701eaeeac0f00">
  <xsd:schema xmlns:xsd="http://www.w3.org/2001/XMLSchema" xmlns:xs="http://www.w3.org/2001/XMLSchema" xmlns:p="http://schemas.microsoft.com/office/2006/metadata/properties" xmlns:ns2="aecd9860-70e1-4752-93d2-1ee552e1e1dc" xmlns:ns3="38544bb0-de95-4bc2-ada2-5b24531ed91d" targetNamespace="http://schemas.microsoft.com/office/2006/metadata/properties" ma:root="true" ma:fieldsID="8364c592e1f7698538338b8a8e97dcb8" ns2:_="" ns3:_="">
    <xsd:import namespace="aecd9860-70e1-4752-93d2-1ee552e1e1dc"/>
    <xsd:import namespace="38544bb0-de95-4bc2-ada2-5b24531ed91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d9860-70e1-4752-93d2-1ee552e1e1d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d3ec5fc-e53c-44b8-a5cd-ce895a24db67"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8544bb0-de95-4bc2-ada2-5b24531ed91d"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41e7a44-4e59-4377-9a53-d3f2e60783a7}" ma:internalName="TaxCatchAll" ma:showField="CatchAllData" ma:web="38544bb0-de95-4bc2-ada2-5b24531ed91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ecd9860-70e1-4752-93d2-1ee552e1e1dc">
      <Terms xmlns="http://schemas.microsoft.com/office/infopath/2007/PartnerControls"/>
    </lcf76f155ced4ddcb4097134ff3c332f>
    <TaxCatchAll xmlns="38544bb0-de95-4bc2-ada2-5b24531ed91d" xsi:nil="true"/>
  </documentManagement>
</p:properties>
</file>

<file path=customXml/itemProps1.xml><?xml version="1.0" encoding="utf-8"?>
<ds:datastoreItem xmlns:ds="http://schemas.openxmlformats.org/officeDocument/2006/customXml" ds:itemID="{A16244DC-9756-469A-968B-6F482B26D9DA}"/>
</file>

<file path=customXml/itemProps2.xml><?xml version="1.0" encoding="utf-8"?>
<ds:datastoreItem xmlns:ds="http://schemas.openxmlformats.org/officeDocument/2006/customXml" ds:itemID="{8BFE19B0-A117-44D2-9C16-3350E57F0E7E}">
  <ds:schemaRefs>
    <ds:schemaRef ds:uri="http://schemas.microsoft.com/sharepoint/v3/contenttype/forms"/>
  </ds:schemaRefs>
</ds:datastoreItem>
</file>

<file path=customXml/itemProps3.xml><?xml version="1.0" encoding="utf-8"?>
<ds:datastoreItem xmlns:ds="http://schemas.openxmlformats.org/officeDocument/2006/customXml" ds:itemID="{D50EE17F-5E90-4AB2-9A32-C849C7BFEEA6}">
  <ds:schemaRefs>
    <ds:schemaRef ds:uri="http://schemas.microsoft.com/office/infopath/2007/PartnerControls"/>
    <ds:schemaRef ds:uri="http://purl.org/dc/elements/1.1/"/>
    <ds:schemaRef ds:uri="http://purl.org/dc/terms/"/>
    <ds:schemaRef ds:uri="7adb5e5f-280c-405a-9777-f0cf40aed00c"/>
    <ds:schemaRef ds:uri="http://schemas.microsoft.com/office/2006/documentManagement/types"/>
    <ds:schemaRef ds:uri="http://schemas.openxmlformats.org/package/2006/metadata/core-properties"/>
    <ds:schemaRef ds:uri="http://www.w3.org/XML/1998/namespace"/>
    <ds:schemaRef ds:uri="4269a482-1405-4154-a57a-ee768c5773d8"/>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22772</TotalTime>
  <Words>1130</Words>
  <Application>Microsoft Office PowerPoint</Application>
  <PresentationFormat>Custom</PresentationFormat>
  <Paragraphs>189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Calibri</vt:lpstr>
      <vt:lpstr>Times New Roman</vt:lpstr>
      <vt:lpstr>Wingdings</vt:lpstr>
      <vt:lpstr>Blank Presentation</vt:lpstr>
      <vt:lpstr>PowerPoint Presentation</vt:lpstr>
    </vt:vector>
  </TitlesOfParts>
  <Company>UNC School of Pharmacy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jerodger</dc:creator>
  <cp:lastModifiedBy>Dor, Kervens P</cp:lastModifiedBy>
  <cp:revision>1320</cp:revision>
  <cp:lastPrinted>2014-04-28T17:07:24Z</cp:lastPrinted>
  <dcterms:created xsi:type="dcterms:W3CDTF">2000-11-10T15:47:15Z</dcterms:created>
  <dcterms:modified xsi:type="dcterms:W3CDTF">2023-06-20T16:20:34Z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0x01010001A0A88597A6B84EB792FE915589F262</vt:lpwstr>
  </property>
</Properties>
</file>