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handoutMasterIdLst>
    <p:handoutMasterId r:id="rId27"/>
  </p:handoutMasterIdLst>
  <p:sldIdLst>
    <p:sldId id="287" r:id="rId5"/>
    <p:sldId id="258" r:id="rId6"/>
    <p:sldId id="260" r:id="rId7"/>
    <p:sldId id="353" r:id="rId8"/>
    <p:sldId id="367" r:id="rId9"/>
    <p:sldId id="359" r:id="rId10"/>
    <p:sldId id="369" r:id="rId11"/>
    <p:sldId id="290" r:id="rId12"/>
    <p:sldId id="292" r:id="rId13"/>
    <p:sldId id="293" r:id="rId14"/>
    <p:sldId id="291" r:id="rId15"/>
    <p:sldId id="371" r:id="rId16"/>
    <p:sldId id="370" r:id="rId17"/>
    <p:sldId id="372" r:id="rId18"/>
    <p:sldId id="284" r:id="rId19"/>
    <p:sldId id="363" r:id="rId20"/>
    <p:sldId id="364" r:id="rId21"/>
    <p:sldId id="362" r:id="rId22"/>
    <p:sldId id="349" r:id="rId23"/>
    <p:sldId id="277" r:id="rId24"/>
    <p:sldId id="289" r:id="rId25"/>
  </p:sldIdLst>
  <p:sldSz cx="43891200" cy="23774400"/>
  <p:notesSz cx="7010400" cy="9296400"/>
  <p:defaultTextStyle>
    <a:defPPr>
      <a:defRPr lang="en-US"/>
    </a:defPPr>
    <a:lvl1pPr marL="0" algn="l" defTabSz="3866540" rtl="0" eaLnBrk="1" latinLnBrk="0" hangingPunct="1">
      <a:defRPr sz="7600" kern="1200">
        <a:solidFill>
          <a:schemeClr val="tx1"/>
        </a:solidFill>
        <a:latin typeface="+mn-lt"/>
        <a:ea typeface="+mn-ea"/>
        <a:cs typeface="+mn-cs"/>
      </a:defRPr>
    </a:lvl1pPr>
    <a:lvl2pPr marL="1933270" algn="l" defTabSz="3866540" rtl="0" eaLnBrk="1" latinLnBrk="0" hangingPunct="1">
      <a:defRPr sz="7600" kern="1200">
        <a:solidFill>
          <a:schemeClr val="tx1"/>
        </a:solidFill>
        <a:latin typeface="+mn-lt"/>
        <a:ea typeface="+mn-ea"/>
        <a:cs typeface="+mn-cs"/>
      </a:defRPr>
    </a:lvl2pPr>
    <a:lvl3pPr marL="3866540" algn="l" defTabSz="3866540" rtl="0" eaLnBrk="1" latinLnBrk="0" hangingPunct="1">
      <a:defRPr sz="7600" kern="1200">
        <a:solidFill>
          <a:schemeClr val="tx1"/>
        </a:solidFill>
        <a:latin typeface="+mn-lt"/>
        <a:ea typeface="+mn-ea"/>
        <a:cs typeface="+mn-cs"/>
      </a:defRPr>
    </a:lvl3pPr>
    <a:lvl4pPr marL="5799811" algn="l" defTabSz="3866540" rtl="0" eaLnBrk="1" latinLnBrk="0" hangingPunct="1">
      <a:defRPr sz="7600" kern="1200">
        <a:solidFill>
          <a:schemeClr val="tx1"/>
        </a:solidFill>
        <a:latin typeface="+mn-lt"/>
        <a:ea typeface="+mn-ea"/>
        <a:cs typeface="+mn-cs"/>
      </a:defRPr>
    </a:lvl4pPr>
    <a:lvl5pPr marL="7733081" algn="l" defTabSz="3866540" rtl="0" eaLnBrk="1" latinLnBrk="0" hangingPunct="1">
      <a:defRPr sz="7600" kern="1200">
        <a:solidFill>
          <a:schemeClr val="tx1"/>
        </a:solidFill>
        <a:latin typeface="+mn-lt"/>
        <a:ea typeface="+mn-ea"/>
        <a:cs typeface="+mn-cs"/>
      </a:defRPr>
    </a:lvl5pPr>
    <a:lvl6pPr marL="9666351" algn="l" defTabSz="3866540" rtl="0" eaLnBrk="1" latinLnBrk="0" hangingPunct="1">
      <a:defRPr sz="7600" kern="1200">
        <a:solidFill>
          <a:schemeClr val="tx1"/>
        </a:solidFill>
        <a:latin typeface="+mn-lt"/>
        <a:ea typeface="+mn-ea"/>
        <a:cs typeface="+mn-cs"/>
      </a:defRPr>
    </a:lvl6pPr>
    <a:lvl7pPr marL="11599621" algn="l" defTabSz="3866540" rtl="0" eaLnBrk="1" latinLnBrk="0" hangingPunct="1">
      <a:defRPr sz="7600" kern="1200">
        <a:solidFill>
          <a:schemeClr val="tx1"/>
        </a:solidFill>
        <a:latin typeface="+mn-lt"/>
        <a:ea typeface="+mn-ea"/>
        <a:cs typeface="+mn-cs"/>
      </a:defRPr>
    </a:lvl7pPr>
    <a:lvl8pPr marL="13532891" algn="l" defTabSz="3866540" rtl="0" eaLnBrk="1" latinLnBrk="0" hangingPunct="1">
      <a:defRPr sz="7600" kern="1200">
        <a:solidFill>
          <a:schemeClr val="tx1"/>
        </a:solidFill>
        <a:latin typeface="+mn-lt"/>
        <a:ea typeface="+mn-ea"/>
        <a:cs typeface="+mn-cs"/>
      </a:defRPr>
    </a:lvl8pPr>
    <a:lvl9pPr marL="15466162" algn="l" defTabSz="3866540" rtl="0" eaLnBrk="1" latinLnBrk="0" hangingPunct="1">
      <a:defRPr sz="7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40">
          <p15:clr>
            <a:srgbClr val="A4A3A4"/>
          </p15:clr>
        </p15:guide>
        <p15:guide id="2" pos="1382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ingle, Nicole F" initials="PNF"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9DB5"/>
    <a:srgbClr val="E040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69"/>
    <p:restoredTop sz="73936" autoAdjust="0"/>
  </p:normalViewPr>
  <p:slideViewPr>
    <p:cSldViewPr showGuides="1">
      <p:cViewPr varScale="1">
        <p:scale>
          <a:sx n="25" d="100"/>
          <a:sy n="25" d="100"/>
        </p:scale>
        <p:origin x="786" y="24"/>
      </p:cViewPr>
      <p:guideLst>
        <p:guide orient="horz" pos="7440"/>
        <p:guide pos="13824"/>
      </p:guideLst>
    </p:cSldViewPr>
  </p:slideViewPr>
  <p:notesTextViewPr>
    <p:cViewPr>
      <p:scale>
        <a:sx n="1" d="1"/>
        <a:sy n="1" d="1"/>
      </p:scale>
      <p:origin x="0" y="0"/>
    </p:cViewPr>
  </p:notesTextViewPr>
  <p:sorterViewPr>
    <p:cViewPr>
      <p:scale>
        <a:sx n="20" d="100"/>
        <a:sy n="2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wanson, Katie" userId="ac17c425-de24-4e6c-b196-85228a02c483" providerId="ADAL" clId="{4FF7934A-39E1-4534-94EA-C7AFAA00CE72}"/>
    <pc:docChg chg="undo custSel addSld delSld modSld sldOrd">
      <pc:chgData name="Swanson, Katie" userId="ac17c425-de24-4e6c-b196-85228a02c483" providerId="ADAL" clId="{4FF7934A-39E1-4534-94EA-C7AFAA00CE72}" dt="2025-04-08T17:31:23.514" v="617" actId="207"/>
      <pc:docMkLst>
        <pc:docMk/>
      </pc:docMkLst>
      <pc:sldChg chg="del">
        <pc:chgData name="Swanson, Katie" userId="ac17c425-de24-4e6c-b196-85228a02c483" providerId="ADAL" clId="{4FF7934A-39E1-4534-94EA-C7AFAA00CE72}" dt="2025-04-08T16:18:19.111" v="0" actId="2696"/>
        <pc:sldMkLst>
          <pc:docMk/>
          <pc:sldMk cId="2755544037" sldId="257"/>
        </pc:sldMkLst>
      </pc:sldChg>
      <pc:sldChg chg="modSp">
        <pc:chgData name="Swanson, Katie" userId="ac17c425-de24-4e6c-b196-85228a02c483" providerId="ADAL" clId="{4FF7934A-39E1-4534-94EA-C7AFAA00CE72}" dt="2025-04-08T16:51:37.412" v="243" actId="208"/>
        <pc:sldMkLst>
          <pc:docMk/>
          <pc:sldMk cId="286604254" sldId="260"/>
        </pc:sldMkLst>
        <pc:spChg chg="mod">
          <ac:chgData name="Swanson, Katie" userId="ac17c425-de24-4e6c-b196-85228a02c483" providerId="ADAL" clId="{4FF7934A-39E1-4534-94EA-C7AFAA00CE72}" dt="2025-04-08T16:51:16.248" v="239" actId="14100"/>
          <ac:spMkLst>
            <pc:docMk/>
            <pc:sldMk cId="286604254" sldId="260"/>
            <ac:spMk id="2" creationId="{00000000-0000-0000-0000-000000000000}"/>
          </ac:spMkLst>
        </pc:spChg>
        <pc:spChg chg="mod">
          <ac:chgData name="Swanson, Katie" userId="ac17c425-de24-4e6c-b196-85228a02c483" providerId="ADAL" clId="{4FF7934A-39E1-4534-94EA-C7AFAA00CE72}" dt="2025-04-08T16:51:37.412" v="243" actId="208"/>
          <ac:spMkLst>
            <pc:docMk/>
            <pc:sldMk cId="286604254" sldId="260"/>
            <ac:spMk id="6" creationId="{00000000-0000-0000-0000-000000000000}"/>
          </ac:spMkLst>
        </pc:spChg>
        <pc:picChg chg="mod">
          <ac:chgData name="Swanson, Katie" userId="ac17c425-de24-4e6c-b196-85228a02c483" providerId="ADAL" clId="{4FF7934A-39E1-4534-94EA-C7AFAA00CE72}" dt="2025-04-08T16:51:25.850" v="241" actId="1076"/>
          <ac:picMkLst>
            <pc:docMk/>
            <pc:sldMk cId="286604254" sldId="260"/>
            <ac:picMk id="8" creationId="{00000000-0000-0000-0000-000000000000}"/>
          </ac:picMkLst>
        </pc:picChg>
      </pc:sldChg>
      <pc:sldChg chg="del">
        <pc:chgData name="Swanson, Katie" userId="ac17c425-de24-4e6c-b196-85228a02c483" providerId="ADAL" clId="{4FF7934A-39E1-4534-94EA-C7AFAA00CE72}" dt="2025-04-08T16:18:28.837" v="4" actId="2696"/>
        <pc:sldMkLst>
          <pc:docMk/>
          <pc:sldMk cId="3326935074" sldId="262"/>
        </pc:sldMkLst>
      </pc:sldChg>
      <pc:sldChg chg="del">
        <pc:chgData name="Swanson, Katie" userId="ac17c425-de24-4e6c-b196-85228a02c483" providerId="ADAL" clId="{4FF7934A-39E1-4534-94EA-C7AFAA00CE72}" dt="2025-04-08T16:18:32.266" v="8" actId="2696"/>
        <pc:sldMkLst>
          <pc:docMk/>
          <pc:sldMk cId="1663008267" sldId="272"/>
        </pc:sldMkLst>
      </pc:sldChg>
      <pc:sldChg chg="ord modTransition">
        <pc:chgData name="Swanson, Katie" userId="ac17c425-de24-4e6c-b196-85228a02c483" providerId="ADAL" clId="{4FF7934A-39E1-4534-94EA-C7AFAA00CE72}" dt="2025-04-08T16:22:56.736" v="19"/>
        <pc:sldMkLst>
          <pc:docMk/>
          <pc:sldMk cId="1864109889" sldId="277"/>
        </pc:sldMkLst>
      </pc:sldChg>
      <pc:sldChg chg="modSp">
        <pc:chgData name="Swanson, Katie" userId="ac17c425-de24-4e6c-b196-85228a02c483" providerId="ADAL" clId="{4FF7934A-39E1-4534-94EA-C7AFAA00CE72}" dt="2025-04-08T17:28:44.680" v="614" actId="2711"/>
        <pc:sldMkLst>
          <pc:docMk/>
          <pc:sldMk cId="2471396214" sldId="284"/>
        </pc:sldMkLst>
        <pc:spChg chg="mod">
          <ac:chgData name="Swanson, Katie" userId="ac17c425-de24-4e6c-b196-85228a02c483" providerId="ADAL" clId="{4FF7934A-39E1-4534-94EA-C7AFAA00CE72}" dt="2025-04-08T17:28:44.680" v="614" actId="2711"/>
          <ac:spMkLst>
            <pc:docMk/>
            <pc:sldMk cId="2471396214" sldId="284"/>
            <ac:spMk id="3" creationId="{00000000-0000-0000-0000-000000000000}"/>
          </ac:spMkLst>
        </pc:spChg>
      </pc:sldChg>
      <pc:sldChg chg="modSp">
        <pc:chgData name="Swanson, Katie" userId="ac17c425-de24-4e6c-b196-85228a02c483" providerId="ADAL" clId="{4FF7934A-39E1-4534-94EA-C7AFAA00CE72}" dt="2025-04-08T16:50:32.150" v="235" actId="208"/>
        <pc:sldMkLst>
          <pc:docMk/>
          <pc:sldMk cId="1107974144" sldId="287"/>
        </pc:sldMkLst>
        <pc:spChg chg="mod">
          <ac:chgData name="Swanson, Katie" userId="ac17c425-de24-4e6c-b196-85228a02c483" providerId="ADAL" clId="{4FF7934A-39E1-4534-94EA-C7AFAA00CE72}" dt="2025-04-08T16:50:05.637" v="230" actId="255"/>
          <ac:spMkLst>
            <pc:docMk/>
            <pc:sldMk cId="1107974144" sldId="287"/>
            <ac:spMk id="2" creationId="{00000000-0000-0000-0000-000000000000}"/>
          </ac:spMkLst>
        </pc:spChg>
        <pc:spChg chg="mod">
          <ac:chgData name="Swanson, Katie" userId="ac17c425-de24-4e6c-b196-85228a02c483" providerId="ADAL" clId="{4FF7934A-39E1-4534-94EA-C7AFAA00CE72}" dt="2025-04-08T16:50:28.268" v="234" actId="1076"/>
          <ac:spMkLst>
            <pc:docMk/>
            <pc:sldMk cId="1107974144" sldId="287"/>
            <ac:spMk id="4" creationId="{00000000-0000-0000-0000-000000000000}"/>
          </ac:spMkLst>
        </pc:spChg>
        <pc:spChg chg="mod">
          <ac:chgData name="Swanson, Katie" userId="ac17c425-de24-4e6c-b196-85228a02c483" providerId="ADAL" clId="{4FF7934A-39E1-4534-94EA-C7AFAA00CE72}" dt="2025-04-08T16:50:22.683" v="233" actId="208"/>
          <ac:spMkLst>
            <pc:docMk/>
            <pc:sldMk cId="1107974144" sldId="287"/>
            <ac:spMk id="5" creationId="{00000000-0000-0000-0000-000000000000}"/>
          </ac:spMkLst>
        </pc:spChg>
        <pc:cxnChg chg="mod">
          <ac:chgData name="Swanson, Katie" userId="ac17c425-de24-4e6c-b196-85228a02c483" providerId="ADAL" clId="{4FF7934A-39E1-4534-94EA-C7AFAA00CE72}" dt="2025-04-08T16:50:32.150" v="235" actId="208"/>
          <ac:cxnSpMkLst>
            <pc:docMk/>
            <pc:sldMk cId="1107974144" sldId="287"/>
            <ac:cxnSpMk id="6" creationId="{00000000-0000-0000-0000-000000000000}"/>
          </ac:cxnSpMkLst>
        </pc:cxnChg>
      </pc:sldChg>
      <pc:sldChg chg="ord modTransition">
        <pc:chgData name="Swanson, Katie" userId="ac17c425-de24-4e6c-b196-85228a02c483" providerId="ADAL" clId="{4FF7934A-39E1-4534-94EA-C7AFAA00CE72}" dt="2025-04-08T16:22:54.442" v="18"/>
        <pc:sldMkLst>
          <pc:docMk/>
          <pc:sldMk cId="269151946" sldId="289"/>
        </pc:sldMkLst>
      </pc:sldChg>
      <pc:sldChg chg="addSp delSp modSp mod">
        <pc:chgData name="Swanson, Katie" userId="ac17c425-de24-4e6c-b196-85228a02c483" providerId="ADAL" clId="{4FF7934A-39E1-4534-94EA-C7AFAA00CE72}" dt="2025-04-08T16:53:25.203" v="270" actId="2711"/>
        <pc:sldMkLst>
          <pc:docMk/>
          <pc:sldMk cId="3781705761" sldId="290"/>
        </pc:sldMkLst>
        <pc:spChg chg="mod">
          <ac:chgData name="Swanson, Katie" userId="ac17c425-de24-4e6c-b196-85228a02c483" providerId="ADAL" clId="{4FF7934A-39E1-4534-94EA-C7AFAA00CE72}" dt="2025-04-08T16:53:25.203" v="270" actId="2711"/>
          <ac:spMkLst>
            <pc:docMk/>
            <pc:sldMk cId="3781705761" sldId="290"/>
            <ac:spMk id="11" creationId="{00000000-0000-0000-0000-000000000000}"/>
          </ac:spMkLst>
        </pc:spChg>
        <pc:graphicFrameChg chg="add del mod">
          <ac:chgData name="Swanson, Katie" userId="ac17c425-de24-4e6c-b196-85228a02c483" providerId="ADAL" clId="{4FF7934A-39E1-4534-94EA-C7AFAA00CE72}" dt="2025-04-08T16:45:43.479" v="164"/>
          <ac:graphicFrameMkLst>
            <pc:docMk/>
            <pc:sldMk cId="3781705761" sldId="290"/>
            <ac:graphicFrameMk id="9" creationId="{C66EE9AC-1773-4C2E-ADE6-3D7C66A15031}"/>
          </ac:graphicFrameMkLst>
        </pc:graphicFrameChg>
      </pc:sldChg>
      <pc:sldChg chg="modSp ord">
        <pc:chgData name="Swanson, Katie" userId="ac17c425-de24-4e6c-b196-85228a02c483" providerId="ADAL" clId="{4FF7934A-39E1-4534-94EA-C7AFAA00CE72}" dt="2025-04-08T16:57:53.699" v="273" actId="2711"/>
        <pc:sldMkLst>
          <pc:docMk/>
          <pc:sldMk cId="625153815" sldId="291"/>
        </pc:sldMkLst>
        <pc:spChg chg="mod">
          <ac:chgData name="Swanson, Katie" userId="ac17c425-de24-4e6c-b196-85228a02c483" providerId="ADAL" clId="{4FF7934A-39E1-4534-94EA-C7AFAA00CE72}" dt="2025-04-08T16:57:53.699" v="273" actId="2711"/>
          <ac:spMkLst>
            <pc:docMk/>
            <pc:sldMk cId="625153815" sldId="291"/>
            <ac:spMk id="2" creationId="{00000000-0000-0000-0000-000000000000}"/>
          </ac:spMkLst>
        </pc:spChg>
      </pc:sldChg>
      <pc:sldChg chg="addSp delSp modSp mod">
        <pc:chgData name="Swanson, Katie" userId="ac17c425-de24-4e6c-b196-85228a02c483" providerId="ADAL" clId="{4FF7934A-39E1-4534-94EA-C7AFAA00CE72}" dt="2025-04-08T16:53:32.607" v="271" actId="2711"/>
        <pc:sldMkLst>
          <pc:docMk/>
          <pc:sldMk cId="287083890" sldId="292"/>
        </pc:sldMkLst>
        <pc:spChg chg="mod">
          <ac:chgData name="Swanson, Katie" userId="ac17c425-de24-4e6c-b196-85228a02c483" providerId="ADAL" clId="{4FF7934A-39E1-4534-94EA-C7AFAA00CE72}" dt="2025-04-08T16:53:32.607" v="271" actId="2711"/>
          <ac:spMkLst>
            <pc:docMk/>
            <pc:sldMk cId="287083890" sldId="292"/>
            <ac:spMk id="11" creationId="{00000000-0000-0000-0000-000000000000}"/>
          </ac:spMkLst>
        </pc:spChg>
        <pc:graphicFrameChg chg="add del mod">
          <ac:chgData name="Swanson, Katie" userId="ac17c425-de24-4e6c-b196-85228a02c483" providerId="ADAL" clId="{4FF7934A-39E1-4534-94EA-C7AFAA00CE72}" dt="2025-04-08T16:45:39.856" v="163" actId="478"/>
          <ac:graphicFrameMkLst>
            <pc:docMk/>
            <pc:sldMk cId="287083890" sldId="292"/>
            <ac:graphicFrameMk id="9" creationId="{E7F60D48-5156-4CAB-8F91-58A7C033C199}"/>
          </ac:graphicFrameMkLst>
        </pc:graphicFrameChg>
      </pc:sldChg>
      <pc:sldChg chg="modSp">
        <pc:chgData name="Swanson, Katie" userId="ac17c425-de24-4e6c-b196-85228a02c483" providerId="ADAL" clId="{4FF7934A-39E1-4534-94EA-C7AFAA00CE72}" dt="2025-04-08T16:57:46.682" v="272" actId="2711"/>
        <pc:sldMkLst>
          <pc:docMk/>
          <pc:sldMk cId="3743159849" sldId="293"/>
        </pc:sldMkLst>
        <pc:spChg chg="mod">
          <ac:chgData name="Swanson, Katie" userId="ac17c425-de24-4e6c-b196-85228a02c483" providerId="ADAL" clId="{4FF7934A-39E1-4534-94EA-C7AFAA00CE72}" dt="2025-04-08T16:57:46.682" v="272" actId="2711"/>
          <ac:spMkLst>
            <pc:docMk/>
            <pc:sldMk cId="3743159849" sldId="293"/>
            <ac:spMk id="15" creationId="{00000000-0000-0000-0000-000000000000}"/>
          </ac:spMkLst>
        </pc:spChg>
      </pc:sldChg>
      <pc:sldChg chg="addSp delSp del">
        <pc:chgData name="Swanson, Katie" userId="ac17c425-de24-4e6c-b196-85228a02c483" providerId="ADAL" clId="{4FF7934A-39E1-4534-94EA-C7AFAA00CE72}" dt="2025-04-08T17:25:33.824" v="610" actId="2696"/>
        <pc:sldMkLst>
          <pc:docMk/>
          <pc:sldMk cId="1212018315" sldId="302"/>
        </pc:sldMkLst>
        <pc:spChg chg="add del">
          <ac:chgData name="Swanson, Katie" userId="ac17c425-de24-4e6c-b196-85228a02c483" providerId="ADAL" clId="{4FF7934A-39E1-4534-94EA-C7AFAA00CE72}" dt="2025-04-08T17:03:24.634" v="438"/>
          <ac:spMkLst>
            <pc:docMk/>
            <pc:sldMk cId="1212018315" sldId="302"/>
            <ac:spMk id="8" creationId="{00000000-0000-0000-0000-000000000000}"/>
          </ac:spMkLst>
        </pc:spChg>
        <pc:picChg chg="add del">
          <ac:chgData name="Swanson, Katie" userId="ac17c425-de24-4e6c-b196-85228a02c483" providerId="ADAL" clId="{4FF7934A-39E1-4534-94EA-C7AFAA00CE72}" dt="2025-04-08T17:03:24.634" v="438"/>
          <ac:picMkLst>
            <pc:docMk/>
            <pc:sldMk cId="1212018315" sldId="302"/>
            <ac:picMk id="4" creationId="{00000000-0000-0000-0000-000000000000}"/>
          </ac:picMkLst>
        </pc:picChg>
        <pc:picChg chg="add del">
          <ac:chgData name="Swanson, Katie" userId="ac17c425-de24-4e6c-b196-85228a02c483" providerId="ADAL" clId="{4FF7934A-39E1-4534-94EA-C7AFAA00CE72}" dt="2025-04-08T17:03:16.488" v="436"/>
          <ac:picMkLst>
            <pc:docMk/>
            <pc:sldMk cId="1212018315" sldId="302"/>
            <ac:picMk id="9" creationId="{00000000-0000-0000-0000-000000000000}"/>
          </ac:picMkLst>
        </pc:picChg>
      </pc:sldChg>
      <pc:sldChg chg="del">
        <pc:chgData name="Swanson, Katie" userId="ac17c425-de24-4e6c-b196-85228a02c483" providerId="ADAL" clId="{4FF7934A-39E1-4534-94EA-C7AFAA00CE72}" dt="2025-04-08T16:18:25.465" v="1" actId="2696"/>
        <pc:sldMkLst>
          <pc:docMk/>
          <pc:sldMk cId="39001524" sldId="303"/>
        </pc:sldMkLst>
      </pc:sldChg>
      <pc:sldChg chg="del">
        <pc:chgData name="Swanson, Katie" userId="ac17c425-de24-4e6c-b196-85228a02c483" providerId="ADAL" clId="{4FF7934A-39E1-4534-94EA-C7AFAA00CE72}" dt="2025-04-08T16:18:27.959" v="3" actId="2696"/>
        <pc:sldMkLst>
          <pc:docMk/>
          <pc:sldMk cId="633948016" sldId="304"/>
        </pc:sldMkLst>
      </pc:sldChg>
      <pc:sldChg chg="del">
        <pc:chgData name="Swanson, Katie" userId="ac17c425-de24-4e6c-b196-85228a02c483" providerId="ADAL" clId="{4FF7934A-39E1-4534-94EA-C7AFAA00CE72}" dt="2025-04-08T16:18:33.572" v="10" actId="2696"/>
        <pc:sldMkLst>
          <pc:docMk/>
          <pc:sldMk cId="2315944233" sldId="306"/>
        </pc:sldMkLst>
      </pc:sldChg>
      <pc:sldChg chg="del">
        <pc:chgData name="Swanson, Katie" userId="ac17c425-de24-4e6c-b196-85228a02c483" providerId="ADAL" clId="{4FF7934A-39E1-4534-94EA-C7AFAA00CE72}" dt="2025-04-08T16:18:32.851" v="9" actId="2696"/>
        <pc:sldMkLst>
          <pc:docMk/>
          <pc:sldMk cId="3729001592" sldId="308"/>
        </pc:sldMkLst>
      </pc:sldChg>
      <pc:sldChg chg="del">
        <pc:chgData name="Swanson, Katie" userId="ac17c425-de24-4e6c-b196-85228a02c483" providerId="ADAL" clId="{4FF7934A-39E1-4534-94EA-C7AFAA00CE72}" dt="2025-04-08T16:18:30.450" v="6" actId="2696"/>
        <pc:sldMkLst>
          <pc:docMk/>
          <pc:sldMk cId="3595455311" sldId="314"/>
        </pc:sldMkLst>
      </pc:sldChg>
      <pc:sldChg chg="del">
        <pc:chgData name="Swanson, Katie" userId="ac17c425-de24-4e6c-b196-85228a02c483" providerId="ADAL" clId="{4FF7934A-39E1-4534-94EA-C7AFAA00CE72}" dt="2025-04-08T16:18:35.067" v="11" actId="2696"/>
        <pc:sldMkLst>
          <pc:docMk/>
          <pc:sldMk cId="2633144339" sldId="316"/>
        </pc:sldMkLst>
      </pc:sldChg>
      <pc:sldChg chg="del">
        <pc:chgData name="Swanson, Katie" userId="ac17c425-de24-4e6c-b196-85228a02c483" providerId="ADAL" clId="{4FF7934A-39E1-4534-94EA-C7AFAA00CE72}" dt="2025-04-08T16:18:35.800" v="12" actId="2696"/>
        <pc:sldMkLst>
          <pc:docMk/>
          <pc:sldMk cId="97149094" sldId="317"/>
        </pc:sldMkLst>
      </pc:sldChg>
      <pc:sldChg chg="del">
        <pc:chgData name="Swanson, Katie" userId="ac17c425-de24-4e6c-b196-85228a02c483" providerId="ADAL" clId="{4FF7934A-39E1-4534-94EA-C7AFAA00CE72}" dt="2025-04-08T16:18:36.491" v="13" actId="2696"/>
        <pc:sldMkLst>
          <pc:docMk/>
          <pc:sldMk cId="538673642" sldId="318"/>
        </pc:sldMkLst>
      </pc:sldChg>
      <pc:sldChg chg="del">
        <pc:chgData name="Swanson, Katie" userId="ac17c425-de24-4e6c-b196-85228a02c483" providerId="ADAL" clId="{4FF7934A-39E1-4534-94EA-C7AFAA00CE72}" dt="2025-04-08T16:18:31.425" v="7" actId="2696"/>
        <pc:sldMkLst>
          <pc:docMk/>
          <pc:sldMk cId="3187523353" sldId="324"/>
        </pc:sldMkLst>
      </pc:sldChg>
      <pc:sldChg chg="del">
        <pc:chgData name="Swanson, Katie" userId="ac17c425-de24-4e6c-b196-85228a02c483" providerId="ADAL" clId="{4FF7934A-39E1-4534-94EA-C7AFAA00CE72}" dt="2025-04-08T16:27:31.771" v="100" actId="2696"/>
        <pc:sldMkLst>
          <pc:docMk/>
          <pc:sldMk cId="2501360760" sldId="326"/>
        </pc:sldMkLst>
      </pc:sldChg>
      <pc:sldChg chg="del">
        <pc:chgData name="Swanson, Katie" userId="ac17c425-de24-4e6c-b196-85228a02c483" providerId="ADAL" clId="{4FF7934A-39E1-4534-94EA-C7AFAA00CE72}" dt="2025-04-08T16:18:26.703" v="2" actId="2696"/>
        <pc:sldMkLst>
          <pc:docMk/>
          <pc:sldMk cId="2943869203" sldId="329"/>
        </pc:sldMkLst>
      </pc:sldChg>
      <pc:sldChg chg="delSp del">
        <pc:chgData name="Swanson, Katie" userId="ac17c425-de24-4e6c-b196-85228a02c483" providerId="ADAL" clId="{4FF7934A-39E1-4534-94EA-C7AFAA00CE72}" dt="2025-04-08T16:26:02.653" v="88" actId="2696"/>
        <pc:sldMkLst>
          <pc:docMk/>
          <pc:sldMk cId="2033959349" sldId="330"/>
        </pc:sldMkLst>
        <pc:picChg chg="del">
          <ac:chgData name="Swanson, Katie" userId="ac17c425-de24-4e6c-b196-85228a02c483" providerId="ADAL" clId="{4FF7934A-39E1-4534-94EA-C7AFAA00CE72}" dt="2025-04-08T16:24:01.851" v="24"/>
          <ac:picMkLst>
            <pc:docMk/>
            <pc:sldMk cId="2033959349" sldId="330"/>
            <ac:picMk id="12" creationId="{00000000-0000-0000-0000-000000000000}"/>
          </ac:picMkLst>
        </pc:picChg>
      </pc:sldChg>
      <pc:sldChg chg="del">
        <pc:chgData name="Swanson, Katie" userId="ac17c425-de24-4e6c-b196-85228a02c483" providerId="ADAL" clId="{4FF7934A-39E1-4534-94EA-C7AFAA00CE72}" dt="2025-04-08T16:26:11.014" v="90" actId="2696"/>
        <pc:sldMkLst>
          <pc:docMk/>
          <pc:sldMk cId="4180648220" sldId="333"/>
        </pc:sldMkLst>
      </pc:sldChg>
      <pc:sldChg chg="del">
        <pc:chgData name="Swanson, Katie" userId="ac17c425-de24-4e6c-b196-85228a02c483" providerId="ADAL" clId="{4FF7934A-39E1-4534-94EA-C7AFAA00CE72}" dt="2025-04-08T16:27:23.825" v="96" actId="2696"/>
        <pc:sldMkLst>
          <pc:docMk/>
          <pc:sldMk cId="976266975" sldId="334"/>
        </pc:sldMkLst>
      </pc:sldChg>
      <pc:sldChg chg="del">
        <pc:chgData name="Swanson, Katie" userId="ac17c425-de24-4e6c-b196-85228a02c483" providerId="ADAL" clId="{4FF7934A-39E1-4534-94EA-C7AFAA00CE72}" dt="2025-04-08T16:27:24.796" v="97" actId="2696"/>
        <pc:sldMkLst>
          <pc:docMk/>
          <pc:sldMk cId="931498603" sldId="335"/>
        </pc:sldMkLst>
      </pc:sldChg>
      <pc:sldChg chg="del">
        <pc:chgData name="Swanson, Katie" userId="ac17c425-de24-4e6c-b196-85228a02c483" providerId="ADAL" clId="{4FF7934A-39E1-4534-94EA-C7AFAA00CE72}" dt="2025-04-08T16:27:25.773" v="98" actId="2696"/>
        <pc:sldMkLst>
          <pc:docMk/>
          <pc:sldMk cId="1934241507" sldId="336"/>
        </pc:sldMkLst>
      </pc:sldChg>
      <pc:sldChg chg="del">
        <pc:chgData name="Swanson, Katie" userId="ac17c425-de24-4e6c-b196-85228a02c483" providerId="ADAL" clId="{4FF7934A-39E1-4534-94EA-C7AFAA00CE72}" dt="2025-04-08T16:27:22.508" v="95" actId="2696"/>
        <pc:sldMkLst>
          <pc:docMk/>
          <pc:sldMk cId="1621880040" sldId="337"/>
        </pc:sldMkLst>
      </pc:sldChg>
      <pc:sldChg chg="del">
        <pc:chgData name="Swanson, Katie" userId="ac17c425-de24-4e6c-b196-85228a02c483" providerId="ADAL" clId="{4FF7934A-39E1-4534-94EA-C7AFAA00CE72}" dt="2025-04-08T16:26:19.074" v="92" actId="2696"/>
        <pc:sldMkLst>
          <pc:docMk/>
          <pc:sldMk cId="1658548070" sldId="340"/>
        </pc:sldMkLst>
      </pc:sldChg>
      <pc:sldChg chg="del">
        <pc:chgData name="Swanson, Katie" userId="ac17c425-de24-4e6c-b196-85228a02c483" providerId="ADAL" clId="{4FF7934A-39E1-4534-94EA-C7AFAA00CE72}" dt="2025-04-08T16:27:27.287" v="99" actId="2696"/>
        <pc:sldMkLst>
          <pc:docMk/>
          <pc:sldMk cId="1264917442" sldId="348"/>
        </pc:sldMkLst>
      </pc:sldChg>
      <pc:sldChg chg="modSp">
        <pc:chgData name="Swanson, Katie" userId="ac17c425-de24-4e6c-b196-85228a02c483" providerId="ADAL" clId="{4FF7934A-39E1-4534-94EA-C7AFAA00CE72}" dt="2025-04-08T17:31:23.514" v="617" actId="207"/>
        <pc:sldMkLst>
          <pc:docMk/>
          <pc:sldMk cId="1879665629" sldId="349"/>
        </pc:sldMkLst>
        <pc:spChg chg="mod">
          <ac:chgData name="Swanson, Katie" userId="ac17c425-de24-4e6c-b196-85228a02c483" providerId="ADAL" clId="{4FF7934A-39E1-4534-94EA-C7AFAA00CE72}" dt="2025-04-08T17:31:23.514" v="617" actId="207"/>
          <ac:spMkLst>
            <pc:docMk/>
            <pc:sldMk cId="1879665629" sldId="349"/>
            <ac:spMk id="2" creationId="{00000000-0000-0000-0000-000000000000}"/>
          </ac:spMkLst>
        </pc:spChg>
      </pc:sldChg>
      <pc:sldChg chg="del">
        <pc:chgData name="Swanson, Katie" userId="ac17c425-de24-4e6c-b196-85228a02c483" providerId="ADAL" clId="{4FF7934A-39E1-4534-94EA-C7AFAA00CE72}" dt="2025-04-08T16:26:26.077" v="93" actId="2696"/>
        <pc:sldMkLst>
          <pc:docMk/>
          <pc:sldMk cId="2065962231" sldId="350"/>
        </pc:sldMkLst>
      </pc:sldChg>
      <pc:sldChg chg="del">
        <pc:chgData name="Swanson, Katie" userId="ac17c425-de24-4e6c-b196-85228a02c483" providerId="ADAL" clId="{4FF7934A-39E1-4534-94EA-C7AFAA00CE72}" dt="2025-04-08T16:27:21.046" v="94" actId="2696"/>
        <pc:sldMkLst>
          <pc:docMk/>
          <pc:sldMk cId="3200256804" sldId="352"/>
        </pc:sldMkLst>
      </pc:sldChg>
      <pc:sldChg chg="ord">
        <pc:chgData name="Swanson, Katie" userId="ac17c425-de24-4e6c-b196-85228a02c483" providerId="ADAL" clId="{4FF7934A-39E1-4534-94EA-C7AFAA00CE72}" dt="2025-04-08T17:26:42.190" v="613"/>
        <pc:sldMkLst>
          <pc:docMk/>
          <pc:sldMk cId="1313654296" sldId="353"/>
        </pc:sldMkLst>
      </pc:sldChg>
      <pc:sldChg chg="del">
        <pc:chgData name="Swanson, Katie" userId="ac17c425-de24-4e6c-b196-85228a02c483" providerId="ADAL" clId="{4FF7934A-39E1-4534-94EA-C7AFAA00CE72}" dt="2025-04-08T16:26:13.520" v="91" actId="2696"/>
        <pc:sldMkLst>
          <pc:docMk/>
          <pc:sldMk cId="4249871596" sldId="356"/>
        </pc:sldMkLst>
      </pc:sldChg>
      <pc:sldChg chg="del">
        <pc:chgData name="Swanson, Katie" userId="ac17c425-de24-4e6c-b196-85228a02c483" providerId="ADAL" clId="{4FF7934A-39E1-4534-94EA-C7AFAA00CE72}" dt="2025-04-08T16:18:29.632" v="5" actId="2696"/>
        <pc:sldMkLst>
          <pc:docMk/>
          <pc:sldMk cId="3321176555" sldId="357"/>
        </pc:sldMkLst>
      </pc:sldChg>
      <pc:sldChg chg="del">
        <pc:chgData name="Swanson, Katie" userId="ac17c425-de24-4e6c-b196-85228a02c483" providerId="ADAL" clId="{4FF7934A-39E1-4534-94EA-C7AFAA00CE72}" dt="2025-04-08T16:26:04.768" v="89" actId="2696"/>
        <pc:sldMkLst>
          <pc:docMk/>
          <pc:sldMk cId="4141991866" sldId="358"/>
        </pc:sldMkLst>
      </pc:sldChg>
      <pc:sldChg chg="modSp">
        <pc:chgData name="Swanson, Katie" userId="ac17c425-de24-4e6c-b196-85228a02c483" providerId="ADAL" clId="{4FF7934A-39E1-4534-94EA-C7AFAA00CE72}" dt="2025-04-08T16:52:44.064" v="254" actId="207"/>
        <pc:sldMkLst>
          <pc:docMk/>
          <pc:sldMk cId="3472271266" sldId="359"/>
        </pc:sldMkLst>
        <pc:spChg chg="mod">
          <ac:chgData name="Swanson, Katie" userId="ac17c425-de24-4e6c-b196-85228a02c483" providerId="ADAL" clId="{4FF7934A-39E1-4534-94EA-C7AFAA00CE72}" dt="2025-04-08T16:52:41.047" v="253" actId="207"/>
          <ac:spMkLst>
            <pc:docMk/>
            <pc:sldMk cId="3472271266" sldId="359"/>
            <ac:spMk id="2" creationId="{576E409D-7973-4819-B67C-43BD579A5388}"/>
          </ac:spMkLst>
        </pc:spChg>
        <pc:spChg chg="mod">
          <ac:chgData name="Swanson, Katie" userId="ac17c425-de24-4e6c-b196-85228a02c483" providerId="ADAL" clId="{4FF7934A-39E1-4534-94EA-C7AFAA00CE72}" dt="2025-04-08T16:52:08.981" v="247" actId="2711"/>
          <ac:spMkLst>
            <pc:docMk/>
            <pc:sldMk cId="3472271266" sldId="359"/>
            <ac:spMk id="4" creationId="{9D53CF5F-81EE-4F23-BCBF-8F49AFFE06D6}"/>
          </ac:spMkLst>
        </pc:spChg>
        <pc:spChg chg="mod">
          <ac:chgData name="Swanson, Katie" userId="ac17c425-de24-4e6c-b196-85228a02c483" providerId="ADAL" clId="{4FF7934A-39E1-4534-94EA-C7AFAA00CE72}" dt="2025-04-08T16:52:44.064" v="254" actId="207"/>
          <ac:spMkLst>
            <pc:docMk/>
            <pc:sldMk cId="3472271266" sldId="359"/>
            <ac:spMk id="7" creationId="{1740BE08-9EDD-4055-BAA9-BBB37A13E8C7}"/>
          </ac:spMkLst>
        </pc:spChg>
        <pc:spChg chg="mod">
          <ac:chgData name="Swanson, Katie" userId="ac17c425-de24-4e6c-b196-85228a02c483" providerId="ADAL" clId="{4FF7934A-39E1-4534-94EA-C7AFAA00CE72}" dt="2025-04-08T16:52:27.398" v="251" actId="2711"/>
          <ac:spMkLst>
            <pc:docMk/>
            <pc:sldMk cId="3472271266" sldId="359"/>
            <ac:spMk id="8" creationId="{695FA78C-ECB3-43FB-A10C-6311F025D17D}"/>
          </ac:spMkLst>
        </pc:spChg>
      </pc:sldChg>
      <pc:sldChg chg="del">
        <pc:chgData name="Swanson, Katie" userId="ac17c425-de24-4e6c-b196-85228a02c483" providerId="ADAL" clId="{4FF7934A-39E1-4534-94EA-C7AFAA00CE72}" dt="2025-04-08T16:25:39.961" v="86" actId="2696"/>
        <pc:sldMkLst>
          <pc:docMk/>
          <pc:sldMk cId="3943995907" sldId="361"/>
        </pc:sldMkLst>
      </pc:sldChg>
      <pc:sldChg chg="modSp">
        <pc:chgData name="Swanson, Katie" userId="ac17c425-de24-4e6c-b196-85228a02c483" providerId="ADAL" clId="{4FF7934A-39E1-4534-94EA-C7AFAA00CE72}" dt="2025-04-08T17:28:56.647" v="615" actId="2711"/>
        <pc:sldMkLst>
          <pc:docMk/>
          <pc:sldMk cId="1813885349" sldId="363"/>
        </pc:sldMkLst>
        <pc:spChg chg="mod">
          <ac:chgData name="Swanson, Katie" userId="ac17c425-de24-4e6c-b196-85228a02c483" providerId="ADAL" clId="{4FF7934A-39E1-4534-94EA-C7AFAA00CE72}" dt="2025-04-08T17:28:56.647" v="615" actId="2711"/>
          <ac:spMkLst>
            <pc:docMk/>
            <pc:sldMk cId="1813885349" sldId="363"/>
            <ac:spMk id="3" creationId="{00000000-0000-0000-0000-000000000000}"/>
          </ac:spMkLst>
        </pc:spChg>
      </pc:sldChg>
      <pc:sldChg chg="modSp">
        <pc:chgData name="Swanson, Katie" userId="ac17c425-de24-4e6c-b196-85228a02c483" providerId="ADAL" clId="{4FF7934A-39E1-4534-94EA-C7AFAA00CE72}" dt="2025-04-08T17:29:16.486" v="616" actId="2711"/>
        <pc:sldMkLst>
          <pc:docMk/>
          <pc:sldMk cId="1641596622" sldId="364"/>
        </pc:sldMkLst>
        <pc:spChg chg="mod">
          <ac:chgData name="Swanson, Katie" userId="ac17c425-de24-4e6c-b196-85228a02c483" providerId="ADAL" clId="{4FF7934A-39E1-4534-94EA-C7AFAA00CE72}" dt="2025-04-08T17:29:16.486" v="616" actId="2711"/>
          <ac:spMkLst>
            <pc:docMk/>
            <pc:sldMk cId="1641596622" sldId="364"/>
            <ac:spMk id="3" creationId="{00000000-0000-0000-0000-000000000000}"/>
          </ac:spMkLst>
        </pc:spChg>
      </pc:sldChg>
      <pc:sldChg chg="del">
        <pc:chgData name="Swanson, Katie" userId="ac17c425-de24-4e6c-b196-85228a02c483" providerId="ADAL" clId="{4FF7934A-39E1-4534-94EA-C7AFAA00CE72}" dt="2025-04-08T17:25:39.363" v="612" actId="2696"/>
        <pc:sldMkLst>
          <pc:docMk/>
          <pc:sldMk cId="3211416272" sldId="366"/>
        </pc:sldMkLst>
      </pc:sldChg>
      <pc:sldChg chg="modSp">
        <pc:chgData name="Swanson, Katie" userId="ac17c425-de24-4e6c-b196-85228a02c483" providerId="ADAL" clId="{4FF7934A-39E1-4534-94EA-C7AFAA00CE72}" dt="2025-04-08T16:51:50.539" v="245" actId="207"/>
        <pc:sldMkLst>
          <pc:docMk/>
          <pc:sldMk cId="232402537" sldId="367"/>
        </pc:sldMkLst>
        <pc:spChg chg="mod">
          <ac:chgData name="Swanson, Katie" userId="ac17c425-de24-4e6c-b196-85228a02c483" providerId="ADAL" clId="{4FF7934A-39E1-4534-94EA-C7AFAA00CE72}" dt="2025-04-08T16:51:50.539" v="245" actId="207"/>
          <ac:spMkLst>
            <pc:docMk/>
            <pc:sldMk cId="232402537" sldId="367"/>
            <ac:spMk id="4" creationId="{00000000-0000-0000-0000-000000000000}"/>
          </ac:spMkLst>
        </pc:spChg>
      </pc:sldChg>
      <pc:sldChg chg="del">
        <pc:chgData name="Swanson, Katie" userId="ac17c425-de24-4e6c-b196-85228a02c483" providerId="ADAL" clId="{4FF7934A-39E1-4534-94EA-C7AFAA00CE72}" dt="2025-04-08T16:27:36.527" v="101" actId="2696"/>
        <pc:sldMkLst>
          <pc:docMk/>
          <pc:sldMk cId="3297621732" sldId="368"/>
        </pc:sldMkLst>
      </pc:sldChg>
      <pc:sldChg chg="addSp delSp modSp add">
        <pc:chgData name="Swanson, Katie" userId="ac17c425-de24-4e6c-b196-85228a02c483" providerId="ADAL" clId="{4FF7934A-39E1-4534-94EA-C7AFAA00CE72}" dt="2025-04-08T16:53:12.527" v="269" actId="20577"/>
        <pc:sldMkLst>
          <pc:docMk/>
          <pc:sldMk cId="873605972" sldId="369"/>
        </pc:sldMkLst>
        <pc:spChg chg="del">
          <ac:chgData name="Swanson, Katie" userId="ac17c425-de24-4e6c-b196-85228a02c483" providerId="ADAL" clId="{4FF7934A-39E1-4534-94EA-C7AFAA00CE72}" dt="2025-04-08T16:23:33.271" v="21" actId="478"/>
          <ac:spMkLst>
            <pc:docMk/>
            <pc:sldMk cId="873605972" sldId="369"/>
            <ac:spMk id="2" creationId="{BA3D2B4C-5F67-44A4-A771-6DB9B191AF60}"/>
          </ac:spMkLst>
        </pc:spChg>
        <pc:spChg chg="del">
          <ac:chgData name="Swanson, Katie" userId="ac17c425-de24-4e6c-b196-85228a02c483" providerId="ADAL" clId="{4FF7934A-39E1-4534-94EA-C7AFAA00CE72}" dt="2025-04-08T16:23:36.947" v="22" actId="478"/>
          <ac:spMkLst>
            <pc:docMk/>
            <pc:sldMk cId="873605972" sldId="369"/>
            <ac:spMk id="3" creationId="{6C662DA2-F706-4475-98DF-A906BBD37A7C}"/>
          </ac:spMkLst>
        </pc:spChg>
        <pc:spChg chg="del">
          <ac:chgData name="Swanson, Katie" userId="ac17c425-de24-4e6c-b196-85228a02c483" providerId="ADAL" clId="{4FF7934A-39E1-4534-94EA-C7AFAA00CE72}" dt="2025-04-08T16:23:39.665" v="23" actId="478"/>
          <ac:spMkLst>
            <pc:docMk/>
            <pc:sldMk cId="873605972" sldId="369"/>
            <ac:spMk id="4" creationId="{122DFD6D-8FD1-474C-8E57-13E7938202A5}"/>
          </ac:spMkLst>
        </pc:spChg>
        <pc:spChg chg="add mod">
          <ac:chgData name="Swanson, Katie" userId="ac17c425-de24-4e6c-b196-85228a02c483" providerId="ADAL" clId="{4FF7934A-39E1-4534-94EA-C7AFAA00CE72}" dt="2025-04-08T16:53:12.527" v="269" actId="20577"/>
          <ac:spMkLst>
            <pc:docMk/>
            <pc:sldMk cId="873605972" sldId="369"/>
            <ac:spMk id="6" creationId="{3184D204-DB5D-4102-8130-CEAC8FA94B8C}"/>
          </ac:spMkLst>
        </pc:spChg>
        <pc:picChg chg="add mod">
          <ac:chgData name="Swanson, Katie" userId="ac17c425-de24-4e6c-b196-85228a02c483" providerId="ADAL" clId="{4FF7934A-39E1-4534-94EA-C7AFAA00CE72}" dt="2025-04-08T16:24:13.928" v="28" actId="14100"/>
          <ac:picMkLst>
            <pc:docMk/>
            <pc:sldMk cId="873605972" sldId="369"/>
            <ac:picMk id="5" creationId="{96E24ACE-2129-49C4-A73D-A6EC1076A83F}"/>
          </ac:picMkLst>
        </pc:picChg>
      </pc:sldChg>
      <pc:sldChg chg="add del">
        <pc:chgData name="Swanson, Katie" userId="ac17c425-de24-4e6c-b196-85228a02c483" providerId="ADAL" clId="{4FF7934A-39E1-4534-94EA-C7AFAA00CE72}" dt="2025-04-08T16:18:50.217" v="15" actId="2696"/>
        <pc:sldMkLst>
          <pc:docMk/>
          <pc:sldMk cId="1231900303" sldId="369"/>
        </pc:sldMkLst>
      </pc:sldChg>
      <pc:sldChg chg="addSp delSp modSp add mod">
        <pc:chgData name="Swanson, Katie" userId="ac17c425-de24-4e6c-b196-85228a02c483" providerId="ADAL" clId="{4FF7934A-39E1-4534-94EA-C7AFAA00CE72}" dt="2025-04-08T16:59:49.830" v="381" actId="1036"/>
        <pc:sldMkLst>
          <pc:docMk/>
          <pc:sldMk cId="2135674112" sldId="370"/>
        </pc:sldMkLst>
        <pc:spChg chg="del">
          <ac:chgData name="Swanson, Katie" userId="ac17c425-de24-4e6c-b196-85228a02c483" providerId="ADAL" clId="{4FF7934A-39E1-4534-94EA-C7AFAA00CE72}" dt="2025-04-08T16:46:39.135" v="180" actId="478"/>
          <ac:spMkLst>
            <pc:docMk/>
            <pc:sldMk cId="2135674112" sldId="370"/>
            <ac:spMk id="2" creationId="{A3287B45-405F-4C8F-9644-B31F92A46580}"/>
          </ac:spMkLst>
        </pc:spChg>
        <pc:spChg chg="del">
          <ac:chgData name="Swanson, Katie" userId="ac17c425-de24-4e6c-b196-85228a02c483" providerId="ADAL" clId="{4FF7934A-39E1-4534-94EA-C7AFAA00CE72}" dt="2025-04-08T16:45:56.721" v="167"/>
          <ac:spMkLst>
            <pc:docMk/>
            <pc:sldMk cId="2135674112" sldId="370"/>
            <ac:spMk id="3" creationId="{6118477D-9507-4DB4-872E-1C43384272D0}"/>
          </ac:spMkLst>
        </pc:spChg>
        <pc:spChg chg="del">
          <ac:chgData name="Swanson, Katie" userId="ac17c425-de24-4e6c-b196-85228a02c483" providerId="ADAL" clId="{4FF7934A-39E1-4534-94EA-C7AFAA00CE72}" dt="2025-04-08T16:46:41.052" v="181" actId="478"/>
          <ac:spMkLst>
            <pc:docMk/>
            <pc:sldMk cId="2135674112" sldId="370"/>
            <ac:spMk id="4" creationId="{92E67328-B421-45C1-BBB7-19AAF50A522A}"/>
          </ac:spMkLst>
        </pc:spChg>
        <pc:spChg chg="add mod">
          <ac:chgData name="Swanson, Katie" userId="ac17c425-de24-4e6c-b196-85228a02c483" providerId="ADAL" clId="{4FF7934A-39E1-4534-94EA-C7AFAA00CE72}" dt="2025-04-08T16:58:59.891" v="301" actId="1035"/>
          <ac:spMkLst>
            <pc:docMk/>
            <pc:sldMk cId="2135674112" sldId="370"/>
            <ac:spMk id="6" creationId="{924624AE-0605-4209-AFD5-6987867753C8}"/>
          </ac:spMkLst>
        </pc:spChg>
        <pc:spChg chg="add mod">
          <ac:chgData name="Swanson, Katie" userId="ac17c425-de24-4e6c-b196-85228a02c483" providerId="ADAL" clId="{4FF7934A-39E1-4534-94EA-C7AFAA00CE72}" dt="2025-04-08T16:59:49.830" v="381" actId="1036"/>
          <ac:spMkLst>
            <pc:docMk/>
            <pc:sldMk cId="2135674112" sldId="370"/>
            <ac:spMk id="7" creationId="{C64B1535-EC2D-407C-B59E-07373B42FB77}"/>
          </ac:spMkLst>
        </pc:spChg>
        <pc:graphicFrameChg chg="add mod">
          <ac:chgData name="Swanson, Katie" userId="ac17c425-de24-4e6c-b196-85228a02c483" providerId="ADAL" clId="{4FF7934A-39E1-4534-94EA-C7AFAA00CE72}" dt="2025-04-08T16:59:49.830" v="381" actId="1036"/>
          <ac:graphicFrameMkLst>
            <pc:docMk/>
            <pc:sldMk cId="2135674112" sldId="370"/>
            <ac:graphicFrameMk id="5" creationId="{FAF9F9F6-E5C6-45C4-8D7A-7C4B5831DF92}"/>
          </ac:graphicFrameMkLst>
        </pc:graphicFrameChg>
      </pc:sldChg>
      <pc:sldChg chg="addSp delSp modSp add delAnim">
        <pc:chgData name="Swanson, Katie" userId="ac17c425-de24-4e6c-b196-85228a02c483" providerId="ADAL" clId="{4FF7934A-39E1-4534-94EA-C7AFAA00CE72}" dt="2025-04-08T17:12:40.139" v="456" actId="1076"/>
        <pc:sldMkLst>
          <pc:docMk/>
          <pc:sldMk cId="2233484722" sldId="371"/>
        </pc:sldMkLst>
        <pc:spChg chg="mod">
          <ac:chgData name="Swanson, Katie" userId="ac17c425-de24-4e6c-b196-85228a02c483" providerId="ADAL" clId="{4FF7934A-39E1-4534-94EA-C7AFAA00CE72}" dt="2025-04-08T17:11:33.862" v="453" actId="1076"/>
          <ac:spMkLst>
            <pc:docMk/>
            <pc:sldMk cId="2233484722" sldId="371"/>
            <ac:spMk id="2" creationId="{00000000-0000-0000-0000-000000000000}"/>
          </ac:spMkLst>
        </pc:spChg>
        <pc:spChg chg="mod">
          <ac:chgData name="Swanson, Katie" userId="ac17c425-de24-4e6c-b196-85228a02c483" providerId="ADAL" clId="{4FF7934A-39E1-4534-94EA-C7AFAA00CE72}" dt="2025-04-08T17:11:43.906" v="455" actId="1076"/>
          <ac:spMkLst>
            <pc:docMk/>
            <pc:sldMk cId="2233484722" sldId="371"/>
            <ac:spMk id="4" creationId="{00000000-0000-0000-0000-000000000000}"/>
          </ac:spMkLst>
        </pc:spChg>
        <pc:picChg chg="add del mod ord">
          <ac:chgData name="Swanson, Katie" userId="ac17c425-de24-4e6c-b196-85228a02c483" providerId="ADAL" clId="{4FF7934A-39E1-4534-94EA-C7AFAA00CE72}" dt="2025-04-08T17:10:57.906" v="443" actId="478"/>
          <ac:picMkLst>
            <pc:docMk/>
            <pc:sldMk cId="2233484722" sldId="371"/>
            <ac:picMk id="6" creationId="{25A46E96-114C-44A3-B805-6C8BFAB48647}"/>
          </ac:picMkLst>
        </pc:picChg>
        <pc:picChg chg="add del mod">
          <ac:chgData name="Swanson, Katie" userId="ac17c425-de24-4e6c-b196-85228a02c483" providerId="ADAL" clId="{4FF7934A-39E1-4534-94EA-C7AFAA00CE72}" dt="2025-04-08T17:03:14.050" v="435"/>
          <ac:picMkLst>
            <pc:docMk/>
            <pc:sldMk cId="2233484722" sldId="371"/>
            <ac:picMk id="7" creationId="{0AB42128-9C07-4B9D-A953-7FDBF86E85D6}"/>
          </ac:picMkLst>
        </pc:picChg>
        <pc:picChg chg="del">
          <ac:chgData name="Swanson, Katie" userId="ac17c425-de24-4e6c-b196-85228a02c483" providerId="ADAL" clId="{4FF7934A-39E1-4534-94EA-C7AFAA00CE72}" dt="2025-04-08T17:00:42.261" v="418" actId="478"/>
          <ac:picMkLst>
            <pc:docMk/>
            <pc:sldMk cId="2233484722" sldId="371"/>
            <ac:picMk id="8" creationId="{00000000-0000-0000-0000-000000000000}"/>
          </ac:picMkLst>
        </pc:picChg>
        <pc:picChg chg="add del mod">
          <ac:chgData name="Swanson, Katie" userId="ac17c425-de24-4e6c-b196-85228a02c483" providerId="ADAL" clId="{4FF7934A-39E1-4534-94EA-C7AFAA00CE72}" dt="2025-04-08T17:11:28.399" v="452" actId="478"/>
          <ac:picMkLst>
            <pc:docMk/>
            <pc:sldMk cId="2233484722" sldId="371"/>
            <ac:picMk id="9" creationId="{A26A382F-3755-44A0-9556-C7FB35A4E115}"/>
          </ac:picMkLst>
        </pc:picChg>
        <pc:picChg chg="add mod">
          <ac:chgData name="Swanson, Katie" userId="ac17c425-de24-4e6c-b196-85228a02c483" providerId="ADAL" clId="{4FF7934A-39E1-4534-94EA-C7AFAA00CE72}" dt="2025-04-08T17:12:40.139" v="456" actId="1076"/>
          <ac:picMkLst>
            <pc:docMk/>
            <pc:sldMk cId="2233484722" sldId="371"/>
            <ac:picMk id="10" creationId="{8FAA30E7-785B-4CE3-95E0-57C1CBBF5F6C}"/>
          </ac:picMkLst>
        </pc:picChg>
        <pc:picChg chg="del">
          <ac:chgData name="Swanson, Katie" userId="ac17c425-de24-4e6c-b196-85228a02c483" providerId="ADAL" clId="{4FF7934A-39E1-4534-94EA-C7AFAA00CE72}" dt="2025-04-08T17:00:40.410" v="417" actId="478"/>
          <ac:picMkLst>
            <pc:docMk/>
            <pc:sldMk cId="2233484722" sldId="371"/>
            <ac:picMk id="12" creationId="{00000000-0000-0000-0000-000000000000}"/>
          </ac:picMkLst>
        </pc:picChg>
        <pc:picChg chg="add mod ord">
          <ac:chgData name="Swanson, Katie" userId="ac17c425-de24-4e6c-b196-85228a02c483" providerId="ADAL" clId="{4FF7934A-39E1-4534-94EA-C7AFAA00CE72}" dt="2025-04-08T17:11:24.601" v="450" actId="167"/>
          <ac:picMkLst>
            <pc:docMk/>
            <pc:sldMk cId="2233484722" sldId="371"/>
            <ac:picMk id="3074" creationId="{C48BE2BA-67F1-4180-8E48-10482A91AA70}"/>
          </ac:picMkLst>
        </pc:picChg>
      </pc:sldChg>
      <pc:sldChg chg="addSp delSp modSp add">
        <pc:chgData name="Swanson, Katie" userId="ac17c425-de24-4e6c-b196-85228a02c483" providerId="ADAL" clId="{4FF7934A-39E1-4534-94EA-C7AFAA00CE72}" dt="2025-04-08T17:25:02.117" v="608" actId="1076"/>
        <pc:sldMkLst>
          <pc:docMk/>
          <pc:sldMk cId="3159158558" sldId="372"/>
        </pc:sldMkLst>
        <pc:spChg chg="del">
          <ac:chgData name="Swanson, Katie" userId="ac17c425-de24-4e6c-b196-85228a02c483" providerId="ADAL" clId="{4FF7934A-39E1-4534-94EA-C7AFAA00CE72}" dt="2025-04-08T17:13:06.395" v="458"/>
          <ac:spMkLst>
            <pc:docMk/>
            <pc:sldMk cId="3159158558" sldId="372"/>
            <ac:spMk id="2" creationId="{CE52A689-5CC6-4ACF-912F-010AE8DFF51F}"/>
          </ac:spMkLst>
        </pc:spChg>
        <pc:spChg chg="add mod">
          <ac:chgData name="Swanson, Katie" userId="ac17c425-de24-4e6c-b196-85228a02c483" providerId="ADAL" clId="{4FF7934A-39E1-4534-94EA-C7AFAA00CE72}" dt="2025-04-08T17:13:37.035" v="501" actId="113"/>
          <ac:spMkLst>
            <pc:docMk/>
            <pc:sldMk cId="3159158558" sldId="372"/>
            <ac:spMk id="3" creationId="{703F9105-013D-4E9F-B011-515E18FA0BE2}"/>
          </ac:spMkLst>
        </pc:spChg>
        <pc:spChg chg="add mod">
          <ac:chgData name="Swanson, Katie" userId="ac17c425-de24-4e6c-b196-85228a02c483" providerId="ADAL" clId="{4FF7934A-39E1-4534-94EA-C7AFAA00CE72}" dt="2025-04-08T17:20:39.424" v="599" actId="27636"/>
          <ac:spMkLst>
            <pc:docMk/>
            <pc:sldMk cId="3159158558" sldId="372"/>
            <ac:spMk id="4" creationId="{503BA28A-81B5-4CAB-A50C-9DB25BDA3900}"/>
          </ac:spMkLst>
        </pc:spChg>
        <pc:spChg chg="add del mod">
          <ac:chgData name="Swanson, Katie" userId="ac17c425-de24-4e6c-b196-85228a02c483" providerId="ADAL" clId="{4FF7934A-39E1-4534-94EA-C7AFAA00CE72}" dt="2025-04-08T17:18:44.515" v="571" actId="478"/>
          <ac:spMkLst>
            <pc:docMk/>
            <pc:sldMk cId="3159158558" sldId="372"/>
            <ac:spMk id="5" creationId="{4D2B7FF9-B3FD-480F-9EA3-9EB22A8CBF63}"/>
          </ac:spMkLst>
        </pc:spChg>
        <pc:spChg chg="add mod">
          <ac:chgData name="Swanson, Katie" userId="ac17c425-de24-4e6c-b196-85228a02c483" providerId="ADAL" clId="{4FF7934A-39E1-4534-94EA-C7AFAA00CE72}" dt="2025-04-08T17:20:41.022" v="604" actId="20577"/>
          <ac:spMkLst>
            <pc:docMk/>
            <pc:sldMk cId="3159158558" sldId="372"/>
            <ac:spMk id="6" creationId="{9F4731AD-8776-46B2-9C54-6027A41B62D4}"/>
          </ac:spMkLst>
        </pc:spChg>
        <pc:spChg chg="add del mod">
          <ac:chgData name="Swanson, Katie" userId="ac17c425-de24-4e6c-b196-85228a02c483" providerId="ADAL" clId="{4FF7934A-39E1-4534-94EA-C7AFAA00CE72}" dt="2025-04-08T17:20:09.925" v="577"/>
          <ac:spMkLst>
            <pc:docMk/>
            <pc:sldMk cId="3159158558" sldId="372"/>
            <ac:spMk id="7" creationId="{B8979CCA-2850-4F0A-8712-3D023CC90E91}"/>
          </ac:spMkLst>
        </pc:spChg>
        <pc:spChg chg="add del">
          <ac:chgData name="Swanson, Katie" userId="ac17c425-de24-4e6c-b196-85228a02c483" providerId="ADAL" clId="{4FF7934A-39E1-4534-94EA-C7AFAA00CE72}" dt="2025-04-08T17:19:58.609" v="576" actId="478"/>
          <ac:spMkLst>
            <pc:docMk/>
            <pc:sldMk cId="3159158558" sldId="372"/>
            <ac:spMk id="8" creationId="{E6264607-5371-4DEB-AE92-4E36A6AE1722}"/>
          </ac:spMkLst>
        </pc:spChg>
        <pc:picChg chg="add mod modCrop">
          <ac:chgData name="Swanson, Katie" userId="ac17c425-de24-4e6c-b196-85228a02c483" providerId="ADAL" clId="{4FF7934A-39E1-4534-94EA-C7AFAA00CE72}" dt="2025-04-08T17:20:29.220" v="580" actId="1076"/>
          <ac:picMkLst>
            <pc:docMk/>
            <pc:sldMk cId="3159158558" sldId="372"/>
            <ac:picMk id="10" creationId="{5C033480-598A-4FC2-8187-65019E2385D4}"/>
          </ac:picMkLst>
        </pc:picChg>
        <pc:picChg chg="add mod">
          <ac:chgData name="Swanson, Katie" userId="ac17c425-de24-4e6c-b196-85228a02c483" providerId="ADAL" clId="{4FF7934A-39E1-4534-94EA-C7AFAA00CE72}" dt="2025-04-08T17:25:02.117" v="608" actId="1076"/>
          <ac:picMkLst>
            <pc:docMk/>
            <pc:sldMk cId="3159158558" sldId="372"/>
            <ac:picMk id="12" creationId="{2820C8EF-B44C-4EAE-988B-84DF2F557832}"/>
          </ac:picMkLst>
        </pc:picChg>
        <pc:picChg chg="add del mod">
          <ac:chgData name="Swanson, Katie" userId="ac17c425-de24-4e6c-b196-85228a02c483" providerId="ADAL" clId="{4FF7934A-39E1-4534-94EA-C7AFAA00CE72}" dt="2025-04-08T17:18:52.336" v="574" actId="478"/>
          <ac:picMkLst>
            <pc:docMk/>
            <pc:sldMk cId="3159158558" sldId="372"/>
            <ac:picMk id="4098" creationId="{EAB94BC6-3585-4FFE-A12A-8B3043C09766}"/>
          </ac:picMkLst>
        </pc:picChg>
      </pc:sldChg>
      <pc:sldChg chg="add del">
        <pc:chgData name="Swanson, Katie" userId="ac17c425-de24-4e6c-b196-85228a02c483" providerId="ADAL" clId="{4FF7934A-39E1-4534-94EA-C7AFAA00CE72}" dt="2025-04-08T17:25:36.202" v="611" actId="2696"/>
        <pc:sldMkLst>
          <pc:docMk/>
          <pc:sldMk cId="209248291" sldId="373"/>
        </pc:sldMkLst>
      </pc:sldChg>
      <pc:sldMasterChg chg="delSldLayout">
        <pc:chgData name="Swanson, Katie" userId="ac17c425-de24-4e6c-b196-85228a02c483" providerId="ADAL" clId="{4FF7934A-39E1-4534-94EA-C7AFAA00CE72}" dt="2025-04-08T16:25:39.964" v="87" actId="2696"/>
        <pc:sldMasterMkLst>
          <pc:docMk/>
          <pc:sldMasterMk cId="1835143558" sldId="2147483648"/>
        </pc:sldMasterMkLst>
        <pc:sldLayoutChg chg="del">
          <pc:chgData name="Swanson, Katie" userId="ac17c425-de24-4e6c-b196-85228a02c483" providerId="ADAL" clId="{4FF7934A-39E1-4534-94EA-C7AFAA00CE72}" dt="2025-04-08T16:25:39.964" v="87" actId="2696"/>
          <pc:sldLayoutMkLst>
            <pc:docMk/>
            <pc:sldMasterMk cId="1835143558" sldId="2147483648"/>
            <pc:sldLayoutMk cId="90859092" sldId="214748366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79657162419916"/>
          <c:y val="8.5827979060120227E-2"/>
          <c:w val="0.68952495068551212"/>
          <c:h val="0.83377387246090406"/>
        </c:manualLayout>
      </c:layout>
      <c:doughnutChart>
        <c:varyColors val="1"/>
        <c:ser>
          <c:idx val="0"/>
          <c:order val="0"/>
          <c:dPt>
            <c:idx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extLst>
              <c:ext xmlns:c16="http://schemas.microsoft.com/office/drawing/2014/chart" uri="{C3380CC4-5D6E-409C-BE32-E72D297353CC}">
                <c16:uniqueId val="{00000001-E2E2-4753-BF3B-4D562E4240F3}"/>
              </c:ext>
            </c:extLst>
          </c:dPt>
          <c:dPt>
            <c:idx val="1"/>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c:spPr>
            <c:extLst>
              <c:ext xmlns:c16="http://schemas.microsoft.com/office/drawing/2014/chart" uri="{C3380CC4-5D6E-409C-BE32-E72D297353CC}">
                <c16:uniqueId val="{00000003-E2E2-4753-BF3B-4D562E4240F3}"/>
              </c:ext>
            </c:extLst>
          </c:dPt>
          <c:dPt>
            <c:idx val="2"/>
            <c:bubble3D val="0"/>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9525" cap="flat" cmpd="sng" algn="ctr">
                <a:solidFill>
                  <a:schemeClr val="accent3">
                    <a:shade val="95000"/>
                  </a:schemeClr>
                </a:solidFill>
                <a:round/>
              </a:ln>
              <a:effectLst/>
            </c:spPr>
            <c:extLst>
              <c:ext xmlns:c16="http://schemas.microsoft.com/office/drawing/2014/chart" uri="{C3380CC4-5D6E-409C-BE32-E72D297353CC}">
                <c16:uniqueId val="{00000005-E2E2-4753-BF3B-4D562E4240F3}"/>
              </c:ext>
            </c:extLst>
          </c:dPt>
          <c:dPt>
            <c:idx val="3"/>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9525" cap="flat" cmpd="sng" algn="ctr">
                <a:solidFill>
                  <a:schemeClr val="accent4">
                    <a:shade val="95000"/>
                  </a:schemeClr>
                </a:solidFill>
                <a:round/>
              </a:ln>
              <a:effectLst/>
            </c:spPr>
            <c:extLst>
              <c:ext xmlns:c16="http://schemas.microsoft.com/office/drawing/2014/chart" uri="{C3380CC4-5D6E-409C-BE32-E72D297353CC}">
                <c16:uniqueId val="{00000007-E2E2-4753-BF3B-4D562E4240F3}"/>
              </c:ext>
            </c:extLst>
          </c:dPt>
          <c:dPt>
            <c:idx val="4"/>
            <c:bubble3D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9525" cap="flat" cmpd="sng" algn="ctr">
                <a:solidFill>
                  <a:schemeClr val="accent5">
                    <a:shade val="95000"/>
                  </a:schemeClr>
                </a:solidFill>
                <a:round/>
              </a:ln>
              <a:effectLst/>
            </c:spPr>
            <c:extLst>
              <c:ext xmlns:c16="http://schemas.microsoft.com/office/drawing/2014/chart" uri="{C3380CC4-5D6E-409C-BE32-E72D297353CC}">
                <c16:uniqueId val="{00000009-E2E2-4753-BF3B-4D562E4240F3}"/>
              </c:ext>
            </c:extLst>
          </c:dPt>
          <c:dLbls>
            <c:dLbl>
              <c:idx val="1"/>
              <c:layout>
                <c:manualLayout>
                  <c:x val="8.1867322834645664E-2"/>
                  <c:y val="6.5857063243806857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2E2-4753-BF3B-4D562E4240F3}"/>
                </c:ext>
              </c:extLst>
            </c:dLbl>
            <c:dLbl>
              <c:idx val="2"/>
              <c:layout>
                <c:manualLayout>
                  <c:x val="6.0813648293963256E-3"/>
                  <c:y val="0.1164298169920540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2E2-4753-BF3B-4D562E4240F3}"/>
                </c:ext>
              </c:extLst>
            </c:dLbl>
            <c:spPr>
              <a:noFill/>
              <a:ln>
                <a:noFill/>
              </a:ln>
              <a:effectLst/>
            </c:spPr>
            <c:txPr>
              <a:bodyPr rot="0" spcFirstLastPara="1" vertOverflow="ellipsis" vert="horz" wrap="square" anchor="ctr" anchorCtr="1"/>
              <a:lstStyle/>
              <a:p>
                <a:pPr>
                  <a:defRPr sz="8800" b="0" i="0" u="none" strike="noStrike" kern="1200" baseline="0">
                    <a:solidFill>
                      <a:schemeClr val="bg1"/>
                    </a:solidFill>
                    <a:latin typeface="+mj-lt"/>
                    <a:ea typeface="+mn-ea"/>
                    <a:cs typeface="+mn-cs"/>
                  </a:defRPr>
                </a:pPr>
                <a:endParaRPr lang="en-US"/>
              </a:p>
            </c:txPr>
            <c:showLegendKey val="0"/>
            <c:showVal val="0"/>
            <c:showCatName val="0"/>
            <c:showSerName val="0"/>
            <c:showPercent val="1"/>
            <c:showBubbleSize val="0"/>
            <c:showLeaderLines val="1"/>
            <c:leaderLines>
              <c:spPr>
                <a:ln w="9525">
                  <a:solidFill>
                    <a:schemeClr val="tx1">
                      <a:lumMod val="50000"/>
                    </a:schemeClr>
                  </a:solidFill>
                </a:ln>
                <a:effectLst/>
              </c:spPr>
            </c:leaderLines>
            <c:extLst>
              <c:ext xmlns:c15="http://schemas.microsoft.com/office/drawing/2012/chart" uri="{CE6537A1-D6FC-4f65-9D91-7224C49458BB}"/>
            </c:extLst>
          </c:dLbls>
          <c:cat>
            <c:strRef>
              <c:f>Sheet1!$A$2:$A$6</c:f>
              <c:strCache>
                <c:ptCount val="5"/>
                <c:pt idx="0">
                  <c:v>Deer leases</c:v>
                </c:pt>
                <c:pt idx="1">
                  <c:v>Hog hunts (public)</c:v>
                </c:pt>
                <c:pt idx="2">
                  <c:v>Birding</c:v>
                </c:pt>
                <c:pt idx="3">
                  <c:v>Cattle grazing</c:v>
                </c:pt>
                <c:pt idx="4">
                  <c:v>MA-NERR Support</c:v>
                </c:pt>
              </c:strCache>
            </c:strRef>
          </c:cat>
          <c:val>
            <c:numRef>
              <c:f>Sheet1!$B$2:$B$6</c:f>
              <c:numCache>
                <c:formatCode>_("$"* #,##0_);_("$"* \(#,##0\);_("$"* "-"??_);_(@_)</c:formatCode>
                <c:ptCount val="5"/>
                <c:pt idx="0">
                  <c:v>32000</c:v>
                </c:pt>
                <c:pt idx="1">
                  <c:v>2000</c:v>
                </c:pt>
                <c:pt idx="2">
                  <c:v>1300</c:v>
                </c:pt>
                <c:pt idx="3">
                  <c:v>33000</c:v>
                </c:pt>
                <c:pt idx="4">
                  <c:v>10000</c:v>
                </c:pt>
              </c:numCache>
            </c:numRef>
          </c:val>
          <c:extLst>
            <c:ext xmlns:c16="http://schemas.microsoft.com/office/drawing/2014/chart" uri="{C3380CC4-5D6E-409C-BE32-E72D297353CC}">
              <c16:uniqueId val="{0000000A-E2E2-4753-BF3B-4D562E4240F3}"/>
            </c:ext>
          </c:extLst>
        </c:ser>
        <c:dLbls>
          <c:showLegendKey val="0"/>
          <c:showVal val="0"/>
          <c:showCatName val="0"/>
          <c:showSerName val="0"/>
          <c:showPercent val="1"/>
          <c:showBubbleSize val="0"/>
          <c:showLeaderLines val="1"/>
        </c:dLbls>
        <c:firstSliceAng val="0"/>
        <c:holeSize val="75"/>
      </c:doughnutChart>
      <c:spPr>
        <a:noFill/>
        <a:ln>
          <a:noFill/>
        </a:ln>
        <a:effectLst/>
      </c:spPr>
    </c:plotArea>
    <c:legend>
      <c:legendPos val="b"/>
      <c:layout>
        <c:manualLayout>
          <c:xMode val="edge"/>
          <c:yMode val="edge"/>
          <c:x val="0.31610248447204969"/>
          <c:y val="0.37500283986955074"/>
          <c:w val="0.36499999999999999"/>
          <c:h val="0.27340811850573471"/>
        </c:manualLayout>
      </c:layout>
      <c:overlay val="0"/>
      <c:spPr>
        <a:noFill/>
        <a:ln>
          <a:noFill/>
        </a:ln>
        <a:effectLst/>
      </c:spPr>
      <c:txPr>
        <a:bodyPr rot="0" spcFirstLastPara="1" vertOverflow="ellipsis" vert="horz" wrap="square" anchor="ctr" anchorCtr="1"/>
        <a:lstStyle/>
        <a:p>
          <a:pPr>
            <a:defRPr sz="6600" b="0" i="0" u="none" strike="noStrike" kern="1200" baseline="0">
              <a:solidFill>
                <a:schemeClr val="bg1">
                  <a:lumMod val="75000"/>
                  <a:lumOff val="25000"/>
                </a:schemeClr>
              </a:solidFill>
              <a:latin typeface="+mj-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w="28575">
      <a:solidFill>
        <a:schemeClr val="bg1"/>
      </a:solidFill>
    </a:ln>
    <a:effectLst/>
  </c:spPr>
  <c:txPr>
    <a:bodyPr/>
    <a:lstStyle/>
    <a:p>
      <a:pPr>
        <a:defRPr>
          <a:solidFill>
            <a:schemeClr val="bg1"/>
          </a:solidFill>
          <a:latin typeface="+mj-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8145" cy="464205"/>
          </a:xfrm>
          <a:prstGeom prst="rect">
            <a:avLst/>
          </a:prstGeom>
        </p:spPr>
        <p:txBody>
          <a:bodyPr vert="horz" lIns="88128" tIns="44064" rIns="88128" bIns="44064" rtlCol="0"/>
          <a:lstStyle>
            <a:lvl1pPr algn="l">
              <a:defRPr sz="1200"/>
            </a:lvl1pPr>
          </a:lstStyle>
          <a:p>
            <a:endParaRPr lang="en-US"/>
          </a:p>
        </p:txBody>
      </p:sp>
      <p:sp>
        <p:nvSpPr>
          <p:cNvPr id="3" name="Date Placeholder 2"/>
          <p:cNvSpPr>
            <a:spLocks noGrp="1"/>
          </p:cNvSpPr>
          <p:nvPr>
            <p:ph type="dt" sz="quarter" idx="1"/>
          </p:nvPr>
        </p:nvSpPr>
        <p:spPr>
          <a:xfrm>
            <a:off x="3970734" y="2"/>
            <a:ext cx="3038145" cy="464205"/>
          </a:xfrm>
          <a:prstGeom prst="rect">
            <a:avLst/>
          </a:prstGeom>
        </p:spPr>
        <p:txBody>
          <a:bodyPr vert="horz" lIns="88128" tIns="44064" rIns="88128" bIns="44064" rtlCol="0"/>
          <a:lstStyle>
            <a:lvl1pPr algn="r">
              <a:defRPr sz="1200"/>
            </a:lvl1pPr>
          </a:lstStyle>
          <a:p>
            <a:fld id="{FDA8EA21-827F-4C97-AEE1-0F7E07CE41A0}" type="datetimeFigureOut">
              <a:rPr lang="en-US" smtClean="0"/>
              <a:t>4/8/2025</a:t>
            </a:fld>
            <a:endParaRPr lang="en-US"/>
          </a:p>
        </p:txBody>
      </p:sp>
      <p:sp>
        <p:nvSpPr>
          <p:cNvPr id="4" name="Footer Placeholder 3"/>
          <p:cNvSpPr>
            <a:spLocks noGrp="1"/>
          </p:cNvSpPr>
          <p:nvPr>
            <p:ph type="ftr" sz="quarter" idx="2"/>
          </p:nvPr>
        </p:nvSpPr>
        <p:spPr>
          <a:xfrm>
            <a:off x="0" y="8830660"/>
            <a:ext cx="3038145" cy="464205"/>
          </a:xfrm>
          <a:prstGeom prst="rect">
            <a:avLst/>
          </a:prstGeom>
        </p:spPr>
        <p:txBody>
          <a:bodyPr vert="horz" lIns="88128" tIns="44064" rIns="88128" bIns="44064" rtlCol="0" anchor="b"/>
          <a:lstStyle>
            <a:lvl1pPr algn="l">
              <a:defRPr sz="1200"/>
            </a:lvl1pPr>
          </a:lstStyle>
          <a:p>
            <a:endParaRPr lang="en-US"/>
          </a:p>
        </p:txBody>
      </p:sp>
      <p:sp>
        <p:nvSpPr>
          <p:cNvPr id="5" name="Slide Number Placeholder 4"/>
          <p:cNvSpPr>
            <a:spLocks noGrp="1"/>
          </p:cNvSpPr>
          <p:nvPr>
            <p:ph type="sldNum" sz="quarter" idx="3"/>
          </p:nvPr>
        </p:nvSpPr>
        <p:spPr>
          <a:xfrm>
            <a:off x="3970734" y="8830660"/>
            <a:ext cx="3038145" cy="464205"/>
          </a:xfrm>
          <a:prstGeom prst="rect">
            <a:avLst/>
          </a:prstGeom>
        </p:spPr>
        <p:txBody>
          <a:bodyPr vert="horz" lIns="88128" tIns="44064" rIns="88128" bIns="44064" rtlCol="0" anchor="b"/>
          <a:lstStyle>
            <a:lvl1pPr algn="r">
              <a:defRPr sz="1200"/>
            </a:lvl1pPr>
          </a:lstStyle>
          <a:p>
            <a:fld id="{673BF95C-7AAF-4694-A825-6028AFF6F331}" type="slidenum">
              <a:rPr lang="en-US" smtClean="0"/>
              <a:t>‹#›</a:t>
            </a:fld>
            <a:endParaRPr lang="en-US"/>
          </a:p>
        </p:txBody>
      </p:sp>
    </p:spTree>
    <p:extLst>
      <p:ext uri="{BB962C8B-B14F-4D97-AF65-F5344CB8AC3E}">
        <p14:creationId xmlns:p14="http://schemas.microsoft.com/office/powerpoint/2010/main" val="37771791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0" tIns="46580" rIns="93160" bIns="46580"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0" tIns="46580" rIns="93160" bIns="46580" rtlCol="0"/>
          <a:lstStyle>
            <a:lvl1pPr algn="r">
              <a:defRPr sz="1300"/>
            </a:lvl1pPr>
          </a:lstStyle>
          <a:p>
            <a:fld id="{556C6E6B-6AA7-4F2D-9EB1-3611094E3527}" type="datetimeFigureOut">
              <a:rPr lang="en-US" smtClean="0"/>
              <a:t>4/8/2025</a:t>
            </a:fld>
            <a:endParaRPr lang="en-US"/>
          </a:p>
        </p:txBody>
      </p:sp>
      <p:sp>
        <p:nvSpPr>
          <p:cNvPr id="4" name="Slide Image Placeholder 3"/>
          <p:cNvSpPr>
            <a:spLocks noGrp="1" noRot="1" noChangeAspect="1"/>
          </p:cNvSpPr>
          <p:nvPr>
            <p:ph type="sldImg" idx="2"/>
          </p:nvPr>
        </p:nvSpPr>
        <p:spPr>
          <a:xfrm>
            <a:off x="287338" y="698500"/>
            <a:ext cx="6435725" cy="3486150"/>
          </a:xfrm>
          <a:prstGeom prst="rect">
            <a:avLst/>
          </a:prstGeom>
          <a:noFill/>
          <a:ln w="12700">
            <a:solidFill>
              <a:prstClr val="black"/>
            </a:solidFill>
          </a:ln>
        </p:spPr>
        <p:txBody>
          <a:bodyPr vert="horz" lIns="93160" tIns="46580" rIns="93160" bIns="4658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0" tIns="46580" rIns="93160"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0" tIns="46580" rIns="93160" bIns="46580"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0" tIns="46580" rIns="93160" bIns="46580" rtlCol="0" anchor="b"/>
          <a:lstStyle>
            <a:lvl1pPr algn="r">
              <a:defRPr sz="1300"/>
            </a:lvl1pPr>
          </a:lstStyle>
          <a:p>
            <a:fld id="{79A51DFC-E808-4C54-A0C2-80E06016D75F}" type="slidenum">
              <a:rPr lang="en-US" smtClean="0"/>
              <a:t>‹#›</a:t>
            </a:fld>
            <a:endParaRPr lang="en-US"/>
          </a:p>
        </p:txBody>
      </p:sp>
    </p:spTree>
    <p:extLst>
      <p:ext uri="{BB962C8B-B14F-4D97-AF65-F5344CB8AC3E}">
        <p14:creationId xmlns:p14="http://schemas.microsoft.com/office/powerpoint/2010/main" val="4089159380"/>
      </p:ext>
    </p:extLst>
  </p:cSld>
  <p:clrMap bg1="lt1" tx1="dk1" bg2="lt2" tx2="dk2" accent1="accent1" accent2="accent2" accent3="accent3" accent4="accent4" accent5="accent5" accent6="accent6" hlink="hlink" folHlink="folHlink"/>
  <p:notesStyle>
    <a:lvl1pPr marL="0" algn="l" defTabSz="3866540" rtl="0" eaLnBrk="1" latinLnBrk="0" hangingPunct="1">
      <a:defRPr sz="5100" kern="1200">
        <a:solidFill>
          <a:schemeClr val="tx1"/>
        </a:solidFill>
        <a:latin typeface="+mn-lt"/>
        <a:ea typeface="+mn-ea"/>
        <a:cs typeface="+mn-cs"/>
      </a:defRPr>
    </a:lvl1pPr>
    <a:lvl2pPr marL="1933270" algn="l" defTabSz="3866540" rtl="0" eaLnBrk="1" latinLnBrk="0" hangingPunct="1">
      <a:defRPr sz="5100" kern="1200">
        <a:solidFill>
          <a:schemeClr val="tx1"/>
        </a:solidFill>
        <a:latin typeface="+mn-lt"/>
        <a:ea typeface="+mn-ea"/>
        <a:cs typeface="+mn-cs"/>
      </a:defRPr>
    </a:lvl2pPr>
    <a:lvl3pPr marL="3866540" algn="l" defTabSz="3866540" rtl="0" eaLnBrk="1" latinLnBrk="0" hangingPunct="1">
      <a:defRPr sz="5100" kern="1200">
        <a:solidFill>
          <a:schemeClr val="tx1"/>
        </a:solidFill>
        <a:latin typeface="+mn-lt"/>
        <a:ea typeface="+mn-ea"/>
        <a:cs typeface="+mn-cs"/>
      </a:defRPr>
    </a:lvl3pPr>
    <a:lvl4pPr marL="5799811" algn="l" defTabSz="3866540" rtl="0" eaLnBrk="1" latinLnBrk="0" hangingPunct="1">
      <a:defRPr sz="5100" kern="1200">
        <a:solidFill>
          <a:schemeClr val="tx1"/>
        </a:solidFill>
        <a:latin typeface="+mn-lt"/>
        <a:ea typeface="+mn-ea"/>
        <a:cs typeface="+mn-cs"/>
      </a:defRPr>
    </a:lvl4pPr>
    <a:lvl5pPr marL="7733081" algn="l" defTabSz="3866540" rtl="0" eaLnBrk="1" latinLnBrk="0" hangingPunct="1">
      <a:defRPr sz="5100" kern="1200">
        <a:solidFill>
          <a:schemeClr val="tx1"/>
        </a:solidFill>
        <a:latin typeface="+mn-lt"/>
        <a:ea typeface="+mn-ea"/>
        <a:cs typeface="+mn-cs"/>
      </a:defRPr>
    </a:lvl5pPr>
    <a:lvl6pPr marL="9666351" algn="l" defTabSz="3866540" rtl="0" eaLnBrk="1" latinLnBrk="0" hangingPunct="1">
      <a:defRPr sz="5100" kern="1200">
        <a:solidFill>
          <a:schemeClr val="tx1"/>
        </a:solidFill>
        <a:latin typeface="+mn-lt"/>
        <a:ea typeface="+mn-ea"/>
        <a:cs typeface="+mn-cs"/>
      </a:defRPr>
    </a:lvl6pPr>
    <a:lvl7pPr marL="11599621" algn="l" defTabSz="3866540" rtl="0" eaLnBrk="1" latinLnBrk="0" hangingPunct="1">
      <a:defRPr sz="5100" kern="1200">
        <a:solidFill>
          <a:schemeClr val="tx1"/>
        </a:solidFill>
        <a:latin typeface="+mn-lt"/>
        <a:ea typeface="+mn-ea"/>
        <a:cs typeface="+mn-cs"/>
      </a:defRPr>
    </a:lvl7pPr>
    <a:lvl8pPr marL="13532891" algn="l" defTabSz="3866540" rtl="0" eaLnBrk="1" latinLnBrk="0" hangingPunct="1">
      <a:defRPr sz="5100" kern="1200">
        <a:solidFill>
          <a:schemeClr val="tx1"/>
        </a:solidFill>
        <a:latin typeface="+mn-lt"/>
        <a:ea typeface="+mn-ea"/>
        <a:cs typeface="+mn-cs"/>
      </a:defRPr>
    </a:lvl8pPr>
    <a:lvl9pPr marL="15466162" algn="l" defTabSz="3866540" rtl="0" eaLnBrk="1" latinLnBrk="0" hangingPunct="1">
      <a:defRPr sz="5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4900" dirty="0"/>
          </a:p>
        </p:txBody>
      </p:sp>
      <p:sp>
        <p:nvSpPr>
          <p:cNvPr id="4" name="Slide Number Placeholder 3"/>
          <p:cNvSpPr>
            <a:spLocks noGrp="1"/>
          </p:cNvSpPr>
          <p:nvPr>
            <p:ph type="sldNum" sz="quarter" idx="10"/>
          </p:nvPr>
        </p:nvSpPr>
        <p:spPr/>
        <p:txBody>
          <a:bodyPr/>
          <a:lstStyle/>
          <a:p>
            <a:fld id="{79A51DFC-E808-4C54-A0C2-80E06016D75F}" type="slidenum">
              <a:rPr lang="en-US" smtClean="0"/>
              <a:t>1</a:t>
            </a:fld>
            <a:endParaRPr lang="en-US"/>
          </a:p>
        </p:txBody>
      </p:sp>
    </p:spTree>
    <p:extLst>
      <p:ext uri="{BB962C8B-B14F-4D97-AF65-F5344CB8AC3E}">
        <p14:creationId xmlns:p14="http://schemas.microsoft.com/office/powerpoint/2010/main" val="779132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900" dirty="0"/>
              <a:t>We are the 3rd largest NERR at 186,189 acres</a:t>
            </a:r>
          </a:p>
          <a:p>
            <a:r>
              <a:rPr lang="en-US" sz="4900" dirty="0"/>
              <a:t>The only NERR in Texas</a:t>
            </a:r>
          </a:p>
          <a:p>
            <a:r>
              <a:rPr lang="en-US" sz="4900" dirty="0"/>
              <a:t>The only NERR west of the Mississippi in the Gulf of Mexico</a:t>
            </a:r>
          </a:p>
          <a:p>
            <a:endParaRPr lang="en-US" dirty="0"/>
          </a:p>
        </p:txBody>
      </p:sp>
      <p:sp>
        <p:nvSpPr>
          <p:cNvPr id="4" name="Slide Number Placeholder 3"/>
          <p:cNvSpPr>
            <a:spLocks noGrp="1"/>
          </p:cNvSpPr>
          <p:nvPr>
            <p:ph type="sldNum" sz="quarter" idx="10"/>
          </p:nvPr>
        </p:nvSpPr>
        <p:spPr/>
        <p:txBody>
          <a:bodyPr/>
          <a:lstStyle/>
          <a:p>
            <a:fld id="{79A51DFC-E808-4C54-A0C2-80E06016D75F}" type="slidenum">
              <a:rPr lang="en-US" smtClean="0"/>
              <a:t>2</a:t>
            </a:fld>
            <a:endParaRPr lang="en-US"/>
          </a:p>
        </p:txBody>
      </p:sp>
    </p:spTree>
    <p:extLst>
      <p:ext uri="{BB962C8B-B14F-4D97-AF65-F5344CB8AC3E}">
        <p14:creationId xmlns:p14="http://schemas.microsoft.com/office/powerpoint/2010/main" val="3840832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866540" rtl="0" eaLnBrk="1" fontAlgn="auto" latinLnBrk="0" hangingPunct="1">
              <a:lnSpc>
                <a:spcPct val="100000"/>
              </a:lnSpc>
              <a:spcBef>
                <a:spcPts val="0"/>
              </a:spcBef>
              <a:spcAft>
                <a:spcPts val="0"/>
              </a:spcAft>
              <a:buClrTx/>
              <a:buSzTx/>
              <a:buFontTx/>
              <a:buNone/>
              <a:tabLst/>
              <a:defRPr/>
            </a:pPr>
            <a:r>
              <a:rPr lang="en-US" sz="5400" b="0" i="0" kern="1200" dirty="0">
                <a:solidFill>
                  <a:schemeClr val="tx1"/>
                </a:solidFill>
                <a:effectLst/>
                <a:latin typeface="+mn-lt"/>
                <a:ea typeface="+mn-ea"/>
                <a:cs typeface="+mn-cs"/>
              </a:rPr>
              <a:t>The Fennessey Ranch is part of a legendary 750,000 acre Texas land empire that has remained in the same family for 171 years.  The ranch consists of approx.</a:t>
            </a:r>
            <a:r>
              <a:rPr lang="en-US" sz="5400" b="0" i="0" kern="1200" baseline="0" dirty="0">
                <a:solidFill>
                  <a:schemeClr val="tx1"/>
                </a:solidFill>
                <a:effectLst/>
                <a:latin typeface="+mn-lt"/>
                <a:ea typeface="+mn-ea"/>
                <a:cs typeface="+mn-cs"/>
              </a:rPr>
              <a:t> 3,300</a:t>
            </a:r>
            <a:r>
              <a:rPr lang="en-US" sz="5400" b="0" i="0" kern="1200" dirty="0">
                <a:solidFill>
                  <a:schemeClr val="tx1"/>
                </a:solidFill>
                <a:effectLst/>
                <a:latin typeface="+mn-lt"/>
                <a:ea typeface="+mn-ea"/>
                <a:cs typeface="+mn-cs"/>
              </a:rPr>
              <a:t> acres of abundant wetlands, meadows, natural lakes, riparian woods and brush land and bordered on three sides by the Mission River. The Fennessey is located in the heart of the Central Flyway along a region of the Texas coastline known as the "Coastal Bend."  The Fennessey has opened its gates for a wide array of unique recreational opportunities.</a:t>
            </a:r>
          </a:p>
          <a:p>
            <a:endParaRPr lang="en-US" dirty="0"/>
          </a:p>
        </p:txBody>
      </p:sp>
      <p:sp>
        <p:nvSpPr>
          <p:cNvPr id="4" name="Slide Number Placeholder 3"/>
          <p:cNvSpPr>
            <a:spLocks noGrp="1"/>
          </p:cNvSpPr>
          <p:nvPr>
            <p:ph type="sldNum" sz="quarter" idx="5"/>
          </p:nvPr>
        </p:nvSpPr>
        <p:spPr/>
        <p:txBody>
          <a:bodyPr/>
          <a:lstStyle/>
          <a:p>
            <a:fld id="{79A51DFC-E808-4C54-A0C2-80E06016D75F}" type="slidenum">
              <a:rPr lang="en-US" smtClean="0"/>
              <a:t>4</a:t>
            </a:fld>
            <a:endParaRPr lang="en-US"/>
          </a:p>
        </p:txBody>
      </p:sp>
    </p:spTree>
    <p:extLst>
      <p:ext uri="{BB962C8B-B14F-4D97-AF65-F5344CB8AC3E}">
        <p14:creationId xmlns:p14="http://schemas.microsoft.com/office/powerpoint/2010/main" val="272076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3866540" rtl="0" eaLnBrk="1" fontAlgn="auto" latinLnBrk="0" hangingPunct="1">
              <a:lnSpc>
                <a:spcPct val="100000"/>
              </a:lnSpc>
              <a:spcBef>
                <a:spcPts val="0"/>
              </a:spcBef>
              <a:spcAft>
                <a:spcPts val="0"/>
              </a:spcAft>
              <a:buClrTx/>
              <a:buSzTx/>
              <a:buFontTx/>
              <a:buNone/>
              <a:tabLst/>
              <a:defRPr/>
            </a:pPr>
            <a:r>
              <a:rPr lang="en-US" sz="5400" b="0" i="0" kern="1200" dirty="0">
                <a:solidFill>
                  <a:schemeClr val="tx1"/>
                </a:solidFill>
                <a:effectLst/>
                <a:latin typeface="+mn-lt"/>
                <a:ea typeface="+mn-ea"/>
                <a:cs typeface="+mn-cs"/>
              </a:rPr>
              <a:t>The Fennessey Ranch is part of a legendary 750,000 acre Texas land empire that has remained in the same family for 171 years.  The ranch consists of approx.</a:t>
            </a:r>
            <a:r>
              <a:rPr lang="en-US" sz="5400" b="0" i="0" kern="1200" baseline="0" dirty="0">
                <a:solidFill>
                  <a:schemeClr val="tx1"/>
                </a:solidFill>
                <a:effectLst/>
                <a:latin typeface="+mn-lt"/>
                <a:ea typeface="+mn-ea"/>
                <a:cs typeface="+mn-cs"/>
              </a:rPr>
              <a:t> 3,300</a:t>
            </a:r>
            <a:r>
              <a:rPr lang="en-US" sz="5400" b="0" i="0" kern="1200" dirty="0">
                <a:solidFill>
                  <a:schemeClr val="tx1"/>
                </a:solidFill>
                <a:effectLst/>
                <a:latin typeface="+mn-lt"/>
                <a:ea typeface="+mn-ea"/>
                <a:cs typeface="+mn-cs"/>
              </a:rPr>
              <a:t> acres of abundant wetlands, meadows, natural lakes, riparian woods and brush land and bordered on three sides by the Mission River. The Fennessey is located in the heart of the Central Flyway along a region of the Texas coastline known as the "Coastal Bend."  The Fennessey has opened its gates for a wide array of unique recreational opportunities.</a:t>
            </a:r>
          </a:p>
          <a:p>
            <a:endParaRPr lang="en-US" dirty="0"/>
          </a:p>
        </p:txBody>
      </p:sp>
      <p:sp>
        <p:nvSpPr>
          <p:cNvPr id="4" name="Slide Number Placeholder 3"/>
          <p:cNvSpPr>
            <a:spLocks noGrp="1"/>
          </p:cNvSpPr>
          <p:nvPr>
            <p:ph type="sldNum" sz="quarter" idx="5"/>
          </p:nvPr>
        </p:nvSpPr>
        <p:spPr/>
        <p:txBody>
          <a:bodyPr/>
          <a:lstStyle/>
          <a:p>
            <a:fld id="{79A51DFC-E808-4C54-A0C2-80E06016D75F}" type="slidenum">
              <a:rPr lang="en-US" smtClean="0"/>
              <a:t>5</a:t>
            </a:fld>
            <a:endParaRPr lang="en-US"/>
          </a:p>
        </p:txBody>
      </p:sp>
    </p:spTree>
    <p:extLst>
      <p:ext uri="{BB962C8B-B14F-4D97-AF65-F5344CB8AC3E}">
        <p14:creationId xmlns:p14="http://schemas.microsoft.com/office/powerpoint/2010/main" val="4044856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100" b="0" i="0" kern="1200" dirty="0">
                <a:solidFill>
                  <a:schemeClr val="tx1"/>
                </a:solidFill>
                <a:effectLst/>
                <a:latin typeface="+mn-lt"/>
                <a:ea typeface="+mn-ea"/>
                <a:cs typeface="+mn-cs"/>
              </a:rPr>
              <a:t>Fennessey Ranch is part of the vast O’Connor family land empire in South Texas. In 1834, fifteen-year-old Thomas O’Connor came to South Texas from County Wexford, Ireland. In a fortune of fate, Thomas’s uncle, James Power, was an empresario, entrepreneurs who operated as land agents for the Republic of Mexico to bring in settlers who would develop the country’s unpopulated northern reaches. In exchange, the settlers would receive title to land. Thomas’s land grant was for 4,428 acres. He received an additional 1,280 acres as a reward for military service on behalf of the Texas Republic (he fought at the Battle of San Jacinto and signed the Goliad Declaration of Independence). Thomas was one of the first Texans to fence his land, along with Richard King and Mifflin </a:t>
            </a:r>
            <a:r>
              <a:rPr lang="en-US" sz="5100" b="0" i="0" kern="1200" dirty="0" err="1">
                <a:solidFill>
                  <a:schemeClr val="tx1"/>
                </a:solidFill>
                <a:effectLst/>
                <a:latin typeface="+mn-lt"/>
                <a:ea typeface="+mn-ea"/>
                <a:cs typeface="+mn-cs"/>
              </a:rPr>
              <a:t>Kenedy</a:t>
            </a:r>
            <a:r>
              <a:rPr lang="en-US" sz="5100" b="0" i="0" kern="1200" dirty="0">
                <a:solidFill>
                  <a:schemeClr val="tx1"/>
                </a:solidFill>
                <a:effectLst/>
                <a:latin typeface="+mn-lt"/>
                <a:ea typeface="+mn-ea"/>
                <a:cs typeface="+mn-cs"/>
              </a:rPr>
              <a:t> (founders of the King Ranch). At the time of his death in 1887, Thomas had accrued more than 500,000 acres and an estate worth about $4.5 million – reportedly the largest individual land and cattle owner in Texas. Thomas’s descendants acquired additional land, culminating in 750,000 acres.  </a:t>
            </a:r>
          </a:p>
          <a:p>
            <a:r>
              <a:rPr lang="en-US" sz="5100" b="0" i="0" kern="1200" dirty="0">
                <a:solidFill>
                  <a:schemeClr val="tx1"/>
                </a:solidFill>
                <a:effectLst/>
                <a:latin typeface="+mn-lt"/>
                <a:ea typeface="+mn-ea"/>
                <a:cs typeface="+mn-cs"/>
              </a:rPr>
              <a:t> </a:t>
            </a:r>
          </a:p>
          <a:p>
            <a:r>
              <a:rPr lang="en-US" sz="5100" b="0" i="0" kern="1200" dirty="0">
                <a:solidFill>
                  <a:schemeClr val="tx1"/>
                </a:solidFill>
                <a:effectLst/>
                <a:latin typeface="+mn-lt"/>
                <a:ea typeface="+mn-ea"/>
                <a:cs typeface="+mn-cs"/>
              </a:rPr>
              <a:t>Brien O’Connor Dunn, a sixth generation Texan and descendant of Thomas O’Connor, created and pioneered conservation projects on the Fennessey Ranch. He was awarded the 1992 Outstanding Wildlife Conservationist award from the Copano Bay Soil and Water Conservation District, the 1997 National Wetland Award for Land Stewardship and Development from the Environmental Law Institute in Washington D.C., the 2006 Conservation and Environmental Stewardship Award from the Coastal Bend Bays Foundation, and the 2008-2009 Outstanding Lone Star Land Steward Award from Texas Parks and Wildlife. Brien passed away in 2016. The Ranch is now owned by the Brien O’Connor Dunn estate.</a:t>
            </a:r>
          </a:p>
          <a:p>
            <a:endParaRPr lang="en-US" dirty="0"/>
          </a:p>
        </p:txBody>
      </p:sp>
      <p:sp>
        <p:nvSpPr>
          <p:cNvPr id="4" name="Slide Number Placeholder 3"/>
          <p:cNvSpPr>
            <a:spLocks noGrp="1"/>
          </p:cNvSpPr>
          <p:nvPr>
            <p:ph type="sldNum" sz="quarter" idx="5"/>
          </p:nvPr>
        </p:nvSpPr>
        <p:spPr/>
        <p:txBody>
          <a:bodyPr/>
          <a:lstStyle/>
          <a:p>
            <a:fld id="{79A51DFC-E808-4C54-A0C2-80E06016D75F}" type="slidenum">
              <a:rPr lang="en-US" smtClean="0"/>
              <a:t>6</a:t>
            </a:fld>
            <a:endParaRPr lang="en-US"/>
          </a:p>
        </p:txBody>
      </p:sp>
    </p:spTree>
    <p:extLst>
      <p:ext uri="{BB962C8B-B14F-4D97-AF65-F5344CB8AC3E}">
        <p14:creationId xmlns:p14="http://schemas.microsoft.com/office/powerpoint/2010/main" val="3929307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A51DFC-E808-4C54-A0C2-80E06016D75F}" type="slidenum">
              <a:rPr lang="en-US" smtClean="0"/>
              <a:t>19</a:t>
            </a:fld>
            <a:endParaRPr lang="en-US"/>
          </a:p>
        </p:txBody>
      </p:sp>
    </p:spTree>
    <p:extLst>
      <p:ext uri="{BB962C8B-B14F-4D97-AF65-F5344CB8AC3E}">
        <p14:creationId xmlns:p14="http://schemas.microsoft.com/office/powerpoint/2010/main" val="1845871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100" dirty="0"/>
              <a:t>The </a:t>
            </a:r>
            <a:r>
              <a:rPr lang="en-US" sz="1100" dirty="0" err="1"/>
              <a:t>Fennessey</a:t>
            </a:r>
            <a:r>
              <a:rPr lang="en-US" sz="1100" dirty="0"/>
              <a:t> Ranch is part of a legendary 750,000 acre Texas land empire that has remained in the same family for 171 years.  The ranch consists of 4,000 acres of abundant wetlands, meadows, natural lakes, riparian woods and brush land and bordered on three sides by the Mission River. The </a:t>
            </a:r>
            <a:r>
              <a:rPr lang="en-US" sz="1100" dirty="0" err="1"/>
              <a:t>Fennessey</a:t>
            </a:r>
            <a:r>
              <a:rPr lang="en-US" sz="1100" dirty="0"/>
              <a:t> is located in the heart of the Central Flyway along a region of the Texas coastline known as the "Coastal Bend."  The </a:t>
            </a:r>
            <a:r>
              <a:rPr lang="en-US" sz="1100" dirty="0" err="1"/>
              <a:t>Fennessey</a:t>
            </a:r>
            <a:r>
              <a:rPr lang="en-US" sz="1100" dirty="0"/>
              <a:t> has opened its gates for a wide array of unique recreational opportunities.</a:t>
            </a:r>
          </a:p>
        </p:txBody>
      </p:sp>
      <p:sp>
        <p:nvSpPr>
          <p:cNvPr id="4" name="Slide Number Placeholder 3"/>
          <p:cNvSpPr>
            <a:spLocks noGrp="1"/>
          </p:cNvSpPr>
          <p:nvPr>
            <p:ph type="sldNum" sz="quarter" idx="10"/>
          </p:nvPr>
        </p:nvSpPr>
        <p:spPr/>
        <p:txBody>
          <a:bodyPr/>
          <a:lstStyle/>
          <a:p>
            <a:fld id="{59374C6E-3772-44A3-90DB-10FCD1681A6A}" type="slidenum">
              <a:rPr lang="en-US" smtClean="0"/>
              <a:pPr/>
              <a:t>21</a:t>
            </a:fld>
            <a:endParaRPr lang="en-US"/>
          </a:p>
        </p:txBody>
      </p:sp>
    </p:spTree>
    <p:extLst>
      <p:ext uri="{BB962C8B-B14F-4D97-AF65-F5344CB8AC3E}">
        <p14:creationId xmlns:p14="http://schemas.microsoft.com/office/powerpoint/2010/main" val="1940151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7385475"/>
            <a:ext cx="37307520" cy="5096087"/>
          </a:xfrm>
        </p:spPr>
        <p:txBody>
          <a:bodyPr/>
          <a:lstStyle/>
          <a:p>
            <a:r>
              <a:rPr lang="en-US"/>
              <a:t>Click to edit Master title style</a:t>
            </a:r>
          </a:p>
        </p:txBody>
      </p:sp>
      <p:sp>
        <p:nvSpPr>
          <p:cNvPr id="3" name="Subtitle 2"/>
          <p:cNvSpPr>
            <a:spLocks noGrp="1"/>
          </p:cNvSpPr>
          <p:nvPr>
            <p:ph type="subTitle" idx="1"/>
          </p:nvPr>
        </p:nvSpPr>
        <p:spPr>
          <a:xfrm>
            <a:off x="6583680" y="13472160"/>
            <a:ext cx="30723840" cy="6075680"/>
          </a:xfrm>
        </p:spPr>
        <p:txBody>
          <a:bodyPr/>
          <a:lstStyle>
            <a:lvl1pPr marL="0" indent="0" algn="ctr">
              <a:buNone/>
              <a:defRPr>
                <a:solidFill>
                  <a:schemeClr val="tx1">
                    <a:tint val="75000"/>
                  </a:schemeClr>
                </a:solidFill>
              </a:defRPr>
            </a:lvl1pPr>
            <a:lvl2pPr marL="1933270" indent="0" algn="ctr">
              <a:buNone/>
              <a:defRPr>
                <a:solidFill>
                  <a:schemeClr val="tx1">
                    <a:tint val="75000"/>
                  </a:schemeClr>
                </a:solidFill>
              </a:defRPr>
            </a:lvl2pPr>
            <a:lvl3pPr marL="3866540" indent="0" algn="ctr">
              <a:buNone/>
              <a:defRPr>
                <a:solidFill>
                  <a:schemeClr val="tx1">
                    <a:tint val="75000"/>
                  </a:schemeClr>
                </a:solidFill>
              </a:defRPr>
            </a:lvl3pPr>
            <a:lvl4pPr marL="5799811" indent="0" algn="ctr">
              <a:buNone/>
              <a:defRPr>
                <a:solidFill>
                  <a:schemeClr val="tx1">
                    <a:tint val="75000"/>
                  </a:schemeClr>
                </a:solidFill>
              </a:defRPr>
            </a:lvl4pPr>
            <a:lvl5pPr marL="7733081" indent="0" algn="ctr">
              <a:buNone/>
              <a:defRPr>
                <a:solidFill>
                  <a:schemeClr val="tx1">
                    <a:tint val="75000"/>
                  </a:schemeClr>
                </a:solidFill>
              </a:defRPr>
            </a:lvl5pPr>
            <a:lvl6pPr marL="9666351" indent="0" algn="ctr">
              <a:buNone/>
              <a:defRPr>
                <a:solidFill>
                  <a:schemeClr val="tx1">
                    <a:tint val="75000"/>
                  </a:schemeClr>
                </a:solidFill>
              </a:defRPr>
            </a:lvl6pPr>
            <a:lvl7pPr marL="11599621" indent="0" algn="ctr">
              <a:buNone/>
              <a:defRPr>
                <a:solidFill>
                  <a:schemeClr val="tx1">
                    <a:tint val="75000"/>
                  </a:schemeClr>
                </a:solidFill>
              </a:defRPr>
            </a:lvl7pPr>
            <a:lvl8pPr marL="13532891" indent="0" algn="ctr">
              <a:buNone/>
              <a:defRPr>
                <a:solidFill>
                  <a:schemeClr val="tx1">
                    <a:tint val="75000"/>
                  </a:schemeClr>
                </a:solidFill>
              </a:defRPr>
            </a:lvl8pPr>
            <a:lvl9pPr marL="1546616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E71906-D349-44D2-9F46-40473D0211B3}"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3C042-0CE9-432C-A335-3EC7589570CA}" type="slidenum">
              <a:rPr lang="en-US" smtClean="0"/>
              <a:t>‹#›</a:t>
            </a:fld>
            <a:endParaRPr lang="en-US"/>
          </a:p>
        </p:txBody>
      </p:sp>
    </p:spTree>
    <p:extLst>
      <p:ext uri="{BB962C8B-B14F-4D97-AF65-F5344CB8AC3E}">
        <p14:creationId xmlns:p14="http://schemas.microsoft.com/office/powerpoint/2010/main" val="3808537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71906-D349-44D2-9F46-40473D0211B3}"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3C042-0CE9-432C-A335-3EC7589570CA}" type="slidenum">
              <a:rPr lang="en-US" smtClean="0"/>
              <a:t>‹#›</a:t>
            </a:fld>
            <a:endParaRPr lang="en-US"/>
          </a:p>
        </p:txBody>
      </p:sp>
    </p:spTree>
    <p:extLst>
      <p:ext uri="{BB962C8B-B14F-4D97-AF65-F5344CB8AC3E}">
        <p14:creationId xmlns:p14="http://schemas.microsoft.com/office/powerpoint/2010/main" val="3749513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2742905" y="3302002"/>
            <a:ext cx="47404018" cy="7032159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530843" y="3302002"/>
            <a:ext cx="141480542" cy="703215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71906-D349-44D2-9F46-40473D0211B3}"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3C042-0CE9-432C-A335-3EC7589570CA}" type="slidenum">
              <a:rPr lang="en-US" smtClean="0"/>
              <a:t>‹#›</a:t>
            </a:fld>
            <a:endParaRPr lang="en-US"/>
          </a:p>
        </p:txBody>
      </p:sp>
    </p:spTree>
    <p:extLst>
      <p:ext uri="{BB962C8B-B14F-4D97-AF65-F5344CB8AC3E}">
        <p14:creationId xmlns:p14="http://schemas.microsoft.com/office/powerpoint/2010/main" val="2812109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71906-D349-44D2-9F46-40473D0211B3}"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3C042-0CE9-432C-A335-3EC7589570CA}" type="slidenum">
              <a:rPr lang="en-US" smtClean="0"/>
              <a:t>‹#›</a:t>
            </a:fld>
            <a:endParaRPr lang="en-US"/>
          </a:p>
        </p:txBody>
      </p:sp>
    </p:spTree>
    <p:extLst>
      <p:ext uri="{BB962C8B-B14F-4D97-AF65-F5344CB8AC3E}">
        <p14:creationId xmlns:p14="http://schemas.microsoft.com/office/powerpoint/2010/main" val="1723896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15277255"/>
            <a:ext cx="37307520" cy="4721860"/>
          </a:xfrm>
        </p:spPr>
        <p:txBody>
          <a:bodyPr anchor="t"/>
          <a:lstStyle>
            <a:lvl1pPr algn="l">
              <a:defRPr sz="16900" b="1" cap="all"/>
            </a:lvl1pPr>
          </a:lstStyle>
          <a:p>
            <a:r>
              <a:rPr lang="en-US"/>
              <a:t>Click to edit Master title style</a:t>
            </a:r>
          </a:p>
        </p:txBody>
      </p:sp>
      <p:sp>
        <p:nvSpPr>
          <p:cNvPr id="3" name="Text Placeholder 2"/>
          <p:cNvSpPr>
            <a:spLocks noGrp="1"/>
          </p:cNvSpPr>
          <p:nvPr>
            <p:ph type="body" idx="1"/>
          </p:nvPr>
        </p:nvSpPr>
        <p:spPr>
          <a:xfrm>
            <a:off x="3467102" y="10076607"/>
            <a:ext cx="37307520" cy="5200648"/>
          </a:xfrm>
        </p:spPr>
        <p:txBody>
          <a:bodyPr anchor="b"/>
          <a:lstStyle>
            <a:lvl1pPr marL="0" indent="0">
              <a:buNone/>
              <a:defRPr sz="8500">
                <a:solidFill>
                  <a:schemeClr val="tx1">
                    <a:tint val="75000"/>
                  </a:schemeClr>
                </a:solidFill>
              </a:defRPr>
            </a:lvl1pPr>
            <a:lvl2pPr marL="1933270" indent="0">
              <a:buNone/>
              <a:defRPr sz="7600">
                <a:solidFill>
                  <a:schemeClr val="tx1">
                    <a:tint val="75000"/>
                  </a:schemeClr>
                </a:solidFill>
              </a:defRPr>
            </a:lvl2pPr>
            <a:lvl3pPr marL="3866540" indent="0">
              <a:buNone/>
              <a:defRPr sz="6800">
                <a:solidFill>
                  <a:schemeClr val="tx1">
                    <a:tint val="75000"/>
                  </a:schemeClr>
                </a:solidFill>
              </a:defRPr>
            </a:lvl3pPr>
            <a:lvl4pPr marL="5799811" indent="0">
              <a:buNone/>
              <a:defRPr sz="5900">
                <a:solidFill>
                  <a:schemeClr val="tx1">
                    <a:tint val="75000"/>
                  </a:schemeClr>
                </a:solidFill>
              </a:defRPr>
            </a:lvl4pPr>
            <a:lvl5pPr marL="7733081" indent="0">
              <a:buNone/>
              <a:defRPr sz="5900">
                <a:solidFill>
                  <a:schemeClr val="tx1">
                    <a:tint val="75000"/>
                  </a:schemeClr>
                </a:solidFill>
              </a:defRPr>
            </a:lvl5pPr>
            <a:lvl6pPr marL="9666351" indent="0">
              <a:buNone/>
              <a:defRPr sz="5900">
                <a:solidFill>
                  <a:schemeClr val="tx1">
                    <a:tint val="75000"/>
                  </a:schemeClr>
                </a:solidFill>
              </a:defRPr>
            </a:lvl6pPr>
            <a:lvl7pPr marL="11599621" indent="0">
              <a:buNone/>
              <a:defRPr sz="5900">
                <a:solidFill>
                  <a:schemeClr val="tx1">
                    <a:tint val="75000"/>
                  </a:schemeClr>
                </a:solidFill>
              </a:defRPr>
            </a:lvl7pPr>
            <a:lvl8pPr marL="13532891" indent="0">
              <a:buNone/>
              <a:defRPr sz="5900">
                <a:solidFill>
                  <a:schemeClr val="tx1">
                    <a:tint val="75000"/>
                  </a:schemeClr>
                </a:solidFill>
              </a:defRPr>
            </a:lvl8pPr>
            <a:lvl9pPr marL="15466162" indent="0">
              <a:buNone/>
              <a:defRPr sz="5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E71906-D349-44D2-9F46-40473D0211B3}"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E3C042-0CE9-432C-A335-3EC7589570CA}" type="slidenum">
              <a:rPr lang="en-US" smtClean="0"/>
              <a:t>‹#›</a:t>
            </a:fld>
            <a:endParaRPr lang="en-US"/>
          </a:p>
        </p:txBody>
      </p:sp>
    </p:spTree>
    <p:extLst>
      <p:ext uri="{BB962C8B-B14F-4D97-AF65-F5344CB8AC3E}">
        <p14:creationId xmlns:p14="http://schemas.microsoft.com/office/powerpoint/2010/main" val="2235376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30842" y="19228647"/>
            <a:ext cx="94442280" cy="54394947"/>
          </a:xfrm>
        </p:spPr>
        <p:txBody>
          <a:bodyPr/>
          <a:lstStyle>
            <a:lvl1pPr>
              <a:defRPr sz="11800"/>
            </a:lvl1pPr>
            <a:lvl2pPr>
              <a:defRPr sz="10100"/>
            </a:lvl2pPr>
            <a:lvl3pPr>
              <a:defRPr sz="8500"/>
            </a:lvl3pPr>
            <a:lvl4pPr>
              <a:defRPr sz="7600"/>
            </a:lvl4pPr>
            <a:lvl5pPr>
              <a:defRPr sz="7600"/>
            </a:lvl5pPr>
            <a:lvl6pPr>
              <a:defRPr sz="7600"/>
            </a:lvl6pPr>
            <a:lvl7pPr>
              <a:defRPr sz="7600"/>
            </a:lvl7pPr>
            <a:lvl8pPr>
              <a:defRPr sz="7600"/>
            </a:lvl8pPr>
            <a:lvl9pPr>
              <a:defRPr sz="7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5704642" y="19228647"/>
            <a:ext cx="94442280" cy="54394947"/>
          </a:xfrm>
        </p:spPr>
        <p:txBody>
          <a:bodyPr/>
          <a:lstStyle>
            <a:lvl1pPr>
              <a:defRPr sz="11800"/>
            </a:lvl1pPr>
            <a:lvl2pPr>
              <a:defRPr sz="10100"/>
            </a:lvl2pPr>
            <a:lvl3pPr>
              <a:defRPr sz="8500"/>
            </a:lvl3pPr>
            <a:lvl4pPr>
              <a:defRPr sz="7600"/>
            </a:lvl4pPr>
            <a:lvl5pPr>
              <a:defRPr sz="7600"/>
            </a:lvl5pPr>
            <a:lvl6pPr>
              <a:defRPr sz="7600"/>
            </a:lvl6pPr>
            <a:lvl7pPr>
              <a:defRPr sz="7600"/>
            </a:lvl7pPr>
            <a:lvl8pPr>
              <a:defRPr sz="7600"/>
            </a:lvl8pPr>
            <a:lvl9pPr>
              <a:defRPr sz="7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E71906-D349-44D2-9F46-40473D0211B3}"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3C042-0CE9-432C-A335-3EC7589570CA}" type="slidenum">
              <a:rPr lang="en-US" smtClean="0"/>
              <a:t>‹#›</a:t>
            </a:fld>
            <a:endParaRPr lang="en-US"/>
          </a:p>
        </p:txBody>
      </p:sp>
    </p:spTree>
    <p:extLst>
      <p:ext uri="{BB962C8B-B14F-4D97-AF65-F5344CB8AC3E}">
        <p14:creationId xmlns:p14="http://schemas.microsoft.com/office/powerpoint/2010/main" val="2051876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952078"/>
            <a:ext cx="39502080" cy="3962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560" y="5321725"/>
            <a:ext cx="19392902" cy="2217842"/>
          </a:xfrm>
        </p:spPr>
        <p:txBody>
          <a:bodyPr anchor="b"/>
          <a:lstStyle>
            <a:lvl1pPr marL="0" indent="0">
              <a:buNone/>
              <a:defRPr sz="10100" b="1"/>
            </a:lvl1pPr>
            <a:lvl2pPr marL="1933270" indent="0">
              <a:buNone/>
              <a:defRPr sz="8500" b="1"/>
            </a:lvl2pPr>
            <a:lvl3pPr marL="3866540" indent="0">
              <a:buNone/>
              <a:defRPr sz="7600" b="1"/>
            </a:lvl3pPr>
            <a:lvl4pPr marL="5799811" indent="0">
              <a:buNone/>
              <a:defRPr sz="6800" b="1"/>
            </a:lvl4pPr>
            <a:lvl5pPr marL="7733081" indent="0">
              <a:buNone/>
              <a:defRPr sz="6800" b="1"/>
            </a:lvl5pPr>
            <a:lvl6pPr marL="9666351" indent="0">
              <a:buNone/>
              <a:defRPr sz="6800" b="1"/>
            </a:lvl6pPr>
            <a:lvl7pPr marL="11599621" indent="0">
              <a:buNone/>
              <a:defRPr sz="6800" b="1"/>
            </a:lvl7pPr>
            <a:lvl8pPr marL="13532891" indent="0">
              <a:buNone/>
              <a:defRPr sz="6800" b="1"/>
            </a:lvl8pPr>
            <a:lvl9pPr marL="15466162" indent="0">
              <a:buNone/>
              <a:defRPr sz="6800" b="1"/>
            </a:lvl9pPr>
          </a:lstStyle>
          <a:p>
            <a:pPr lvl="0"/>
            <a:r>
              <a:rPr lang="en-US"/>
              <a:t>Click to edit Master text styles</a:t>
            </a:r>
          </a:p>
        </p:txBody>
      </p:sp>
      <p:sp>
        <p:nvSpPr>
          <p:cNvPr id="4" name="Content Placeholder 3"/>
          <p:cNvSpPr>
            <a:spLocks noGrp="1"/>
          </p:cNvSpPr>
          <p:nvPr>
            <p:ph sz="half" idx="2"/>
          </p:nvPr>
        </p:nvSpPr>
        <p:spPr>
          <a:xfrm>
            <a:off x="2194560" y="7539567"/>
            <a:ext cx="19392902" cy="13697798"/>
          </a:xfrm>
        </p:spPr>
        <p:txBody>
          <a:bodyPr/>
          <a:lstStyle>
            <a:lvl1pPr>
              <a:defRPr sz="10100"/>
            </a:lvl1pPr>
            <a:lvl2pPr>
              <a:defRPr sz="8500"/>
            </a:lvl2pPr>
            <a:lvl3pPr>
              <a:defRPr sz="7600"/>
            </a:lvl3pPr>
            <a:lvl4pPr>
              <a:defRPr sz="6800"/>
            </a:lvl4pPr>
            <a:lvl5pPr>
              <a:defRPr sz="6800"/>
            </a:lvl5pPr>
            <a:lvl6pPr>
              <a:defRPr sz="6800"/>
            </a:lvl6pPr>
            <a:lvl7pPr>
              <a:defRPr sz="6800"/>
            </a:lvl7pPr>
            <a:lvl8pPr>
              <a:defRPr sz="6800"/>
            </a:lvl8pPr>
            <a:lvl9pPr>
              <a:defRPr sz="6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2" y="5321725"/>
            <a:ext cx="19400520" cy="2217842"/>
          </a:xfrm>
        </p:spPr>
        <p:txBody>
          <a:bodyPr anchor="b"/>
          <a:lstStyle>
            <a:lvl1pPr marL="0" indent="0">
              <a:buNone/>
              <a:defRPr sz="10100" b="1"/>
            </a:lvl1pPr>
            <a:lvl2pPr marL="1933270" indent="0">
              <a:buNone/>
              <a:defRPr sz="8500" b="1"/>
            </a:lvl2pPr>
            <a:lvl3pPr marL="3866540" indent="0">
              <a:buNone/>
              <a:defRPr sz="7600" b="1"/>
            </a:lvl3pPr>
            <a:lvl4pPr marL="5799811" indent="0">
              <a:buNone/>
              <a:defRPr sz="6800" b="1"/>
            </a:lvl4pPr>
            <a:lvl5pPr marL="7733081" indent="0">
              <a:buNone/>
              <a:defRPr sz="6800" b="1"/>
            </a:lvl5pPr>
            <a:lvl6pPr marL="9666351" indent="0">
              <a:buNone/>
              <a:defRPr sz="6800" b="1"/>
            </a:lvl6pPr>
            <a:lvl7pPr marL="11599621" indent="0">
              <a:buNone/>
              <a:defRPr sz="6800" b="1"/>
            </a:lvl7pPr>
            <a:lvl8pPr marL="13532891" indent="0">
              <a:buNone/>
              <a:defRPr sz="6800" b="1"/>
            </a:lvl8pPr>
            <a:lvl9pPr marL="15466162" indent="0">
              <a:buNone/>
              <a:defRPr sz="6800" b="1"/>
            </a:lvl9pPr>
          </a:lstStyle>
          <a:p>
            <a:pPr lvl="0"/>
            <a:r>
              <a:rPr lang="en-US"/>
              <a:t>Click to edit Master text styles</a:t>
            </a:r>
          </a:p>
        </p:txBody>
      </p:sp>
      <p:sp>
        <p:nvSpPr>
          <p:cNvPr id="6" name="Content Placeholder 5"/>
          <p:cNvSpPr>
            <a:spLocks noGrp="1"/>
          </p:cNvSpPr>
          <p:nvPr>
            <p:ph sz="quarter" idx="4"/>
          </p:nvPr>
        </p:nvSpPr>
        <p:spPr>
          <a:xfrm>
            <a:off x="22296122" y="7539567"/>
            <a:ext cx="19400520" cy="13697798"/>
          </a:xfrm>
        </p:spPr>
        <p:txBody>
          <a:bodyPr/>
          <a:lstStyle>
            <a:lvl1pPr>
              <a:defRPr sz="10100"/>
            </a:lvl1pPr>
            <a:lvl2pPr>
              <a:defRPr sz="8500"/>
            </a:lvl2pPr>
            <a:lvl3pPr>
              <a:defRPr sz="7600"/>
            </a:lvl3pPr>
            <a:lvl4pPr>
              <a:defRPr sz="6800"/>
            </a:lvl4pPr>
            <a:lvl5pPr>
              <a:defRPr sz="6800"/>
            </a:lvl5pPr>
            <a:lvl6pPr>
              <a:defRPr sz="6800"/>
            </a:lvl6pPr>
            <a:lvl7pPr>
              <a:defRPr sz="6800"/>
            </a:lvl7pPr>
            <a:lvl8pPr>
              <a:defRPr sz="6800"/>
            </a:lvl8pPr>
            <a:lvl9pPr>
              <a:defRPr sz="6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E71906-D349-44D2-9F46-40473D0211B3}"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E3C042-0CE9-432C-A335-3EC7589570CA}" type="slidenum">
              <a:rPr lang="en-US" smtClean="0"/>
              <a:t>‹#›</a:t>
            </a:fld>
            <a:endParaRPr lang="en-US"/>
          </a:p>
        </p:txBody>
      </p:sp>
    </p:spTree>
    <p:extLst>
      <p:ext uri="{BB962C8B-B14F-4D97-AF65-F5344CB8AC3E}">
        <p14:creationId xmlns:p14="http://schemas.microsoft.com/office/powerpoint/2010/main" val="2950877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E71906-D349-44D2-9F46-40473D0211B3}"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E3C042-0CE9-432C-A335-3EC7589570CA}" type="slidenum">
              <a:rPr lang="en-US" smtClean="0"/>
              <a:t>‹#›</a:t>
            </a:fld>
            <a:endParaRPr lang="en-US"/>
          </a:p>
        </p:txBody>
      </p:sp>
    </p:spTree>
    <p:extLst>
      <p:ext uri="{BB962C8B-B14F-4D97-AF65-F5344CB8AC3E}">
        <p14:creationId xmlns:p14="http://schemas.microsoft.com/office/powerpoint/2010/main" val="3348510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E71906-D349-44D2-9F46-40473D0211B3}"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E3C042-0CE9-432C-A335-3EC7589570CA}" type="slidenum">
              <a:rPr lang="en-US" smtClean="0"/>
              <a:t>‹#›</a:t>
            </a:fld>
            <a:endParaRPr lang="en-US"/>
          </a:p>
        </p:txBody>
      </p:sp>
    </p:spTree>
    <p:extLst>
      <p:ext uri="{BB962C8B-B14F-4D97-AF65-F5344CB8AC3E}">
        <p14:creationId xmlns:p14="http://schemas.microsoft.com/office/powerpoint/2010/main" val="217965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946573"/>
            <a:ext cx="14439902" cy="4028440"/>
          </a:xfrm>
        </p:spPr>
        <p:txBody>
          <a:bodyPr anchor="b"/>
          <a:lstStyle>
            <a:lvl1pPr algn="l">
              <a:defRPr sz="8500" b="1"/>
            </a:lvl1pPr>
          </a:lstStyle>
          <a:p>
            <a:r>
              <a:rPr lang="en-US"/>
              <a:t>Click to edit Master title style</a:t>
            </a:r>
          </a:p>
        </p:txBody>
      </p:sp>
      <p:sp>
        <p:nvSpPr>
          <p:cNvPr id="3" name="Content Placeholder 2"/>
          <p:cNvSpPr>
            <a:spLocks noGrp="1"/>
          </p:cNvSpPr>
          <p:nvPr>
            <p:ph idx="1"/>
          </p:nvPr>
        </p:nvSpPr>
        <p:spPr>
          <a:xfrm>
            <a:off x="17160240" y="946575"/>
            <a:ext cx="24536400" cy="20290792"/>
          </a:xfrm>
        </p:spPr>
        <p:txBody>
          <a:bodyPr/>
          <a:lstStyle>
            <a:lvl1pPr>
              <a:defRPr sz="13500"/>
            </a:lvl1pPr>
            <a:lvl2pPr>
              <a:defRPr sz="11800"/>
            </a:lvl2pPr>
            <a:lvl3pPr>
              <a:defRPr sz="10100"/>
            </a:lvl3pPr>
            <a:lvl4pPr>
              <a:defRPr sz="8500"/>
            </a:lvl4pPr>
            <a:lvl5pPr>
              <a:defRPr sz="8500"/>
            </a:lvl5pPr>
            <a:lvl6pPr>
              <a:defRPr sz="8500"/>
            </a:lvl6pPr>
            <a:lvl7pPr>
              <a:defRPr sz="8500"/>
            </a:lvl7pPr>
            <a:lvl8pPr>
              <a:defRPr sz="8500"/>
            </a:lvl8pPr>
            <a:lvl9pPr>
              <a:defRPr sz="8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3" y="4975015"/>
            <a:ext cx="14439902" cy="16262352"/>
          </a:xfrm>
        </p:spPr>
        <p:txBody>
          <a:bodyPr/>
          <a:lstStyle>
            <a:lvl1pPr marL="0" indent="0">
              <a:buNone/>
              <a:defRPr sz="5900"/>
            </a:lvl1pPr>
            <a:lvl2pPr marL="1933270" indent="0">
              <a:buNone/>
              <a:defRPr sz="5100"/>
            </a:lvl2pPr>
            <a:lvl3pPr marL="3866540" indent="0">
              <a:buNone/>
              <a:defRPr sz="4200"/>
            </a:lvl3pPr>
            <a:lvl4pPr marL="5799811" indent="0">
              <a:buNone/>
              <a:defRPr sz="3800"/>
            </a:lvl4pPr>
            <a:lvl5pPr marL="7733081" indent="0">
              <a:buNone/>
              <a:defRPr sz="3800"/>
            </a:lvl5pPr>
            <a:lvl6pPr marL="9666351" indent="0">
              <a:buNone/>
              <a:defRPr sz="3800"/>
            </a:lvl6pPr>
            <a:lvl7pPr marL="11599621" indent="0">
              <a:buNone/>
              <a:defRPr sz="3800"/>
            </a:lvl7pPr>
            <a:lvl8pPr marL="13532891" indent="0">
              <a:buNone/>
              <a:defRPr sz="3800"/>
            </a:lvl8pPr>
            <a:lvl9pPr marL="15466162" indent="0">
              <a:buNone/>
              <a:defRPr sz="3800"/>
            </a:lvl9pPr>
          </a:lstStyle>
          <a:p>
            <a:pPr lvl="0"/>
            <a:r>
              <a:rPr lang="en-US"/>
              <a:t>Click to edit Master text styles</a:t>
            </a:r>
          </a:p>
        </p:txBody>
      </p:sp>
      <p:sp>
        <p:nvSpPr>
          <p:cNvPr id="5" name="Date Placeholder 4"/>
          <p:cNvSpPr>
            <a:spLocks noGrp="1"/>
          </p:cNvSpPr>
          <p:nvPr>
            <p:ph type="dt" sz="half" idx="10"/>
          </p:nvPr>
        </p:nvSpPr>
        <p:spPr/>
        <p:txBody>
          <a:bodyPr/>
          <a:lstStyle/>
          <a:p>
            <a:fld id="{2EE71906-D349-44D2-9F46-40473D0211B3}"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3C042-0CE9-432C-A335-3EC7589570CA}" type="slidenum">
              <a:rPr lang="en-US" smtClean="0"/>
              <a:t>‹#›</a:t>
            </a:fld>
            <a:endParaRPr lang="en-US"/>
          </a:p>
        </p:txBody>
      </p:sp>
    </p:spTree>
    <p:extLst>
      <p:ext uri="{BB962C8B-B14F-4D97-AF65-F5344CB8AC3E}">
        <p14:creationId xmlns:p14="http://schemas.microsoft.com/office/powerpoint/2010/main" val="190240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16642080"/>
            <a:ext cx="26334720" cy="1964692"/>
          </a:xfrm>
        </p:spPr>
        <p:txBody>
          <a:bodyPr anchor="b"/>
          <a:lstStyle>
            <a:lvl1pPr algn="l">
              <a:defRPr sz="8500" b="1"/>
            </a:lvl1pPr>
          </a:lstStyle>
          <a:p>
            <a:r>
              <a:rPr lang="en-US"/>
              <a:t>Click to edit Master title style</a:t>
            </a:r>
          </a:p>
        </p:txBody>
      </p:sp>
      <p:sp>
        <p:nvSpPr>
          <p:cNvPr id="3" name="Picture Placeholder 2"/>
          <p:cNvSpPr>
            <a:spLocks noGrp="1"/>
          </p:cNvSpPr>
          <p:nvPr>
            <p:ph type="pic" idx="1"/>
          </p:nvPr>
        </p:nvSpPr>
        <p:spPr>
          <a:xfrm>
            <a:off x="8602982" y="2124287"/>
            <a:ext cx="26334720" cy="14264640"/>
          </a:xfrm>
        </p:spPr>
        <p:txBody>
          <a:bodyPr/>
          <a:lstStyle>
            <a:lvl1pPr marL="0" indent="0">
              <a:buNone/>
              <a:defRPr sz="13500"/>
            </a:lvl1pPr>
            <a:lvl2pPr marL="1933270" indent="0">
              <a:buNone/>
              <a:defRPr sz="11800"/>
            </a:lvl2pPr>
            <a:lvl3pPr marL="3866540" indent="0">
              <a:buNone/>
              <a:defRPr sz="10100"/>
            </a:lvl3pPr>
            <a:lvl4pPr marL="5799811" indent="0">
              <a:buNone/>
              <a:defRPr sz="8500"/>
            </a:lvl4pPr>
            <a:lvl5pPr marL="7733081" indent="0">
              <a:buNone/>
              <a:defRPr sz="8500"/>
            </a:lvl5pPr>
            <a:lvl6pPr marL="9666351" indent="0">
              <a:buNone/>
              <a:defRPr sz="8500"/>
            </a:lvl6pPr>
            <a:lvl7pPr marL="11599621" indent="0">
              <a:buNone/>
              <a:defRPr sz="8500"/>
            </a:lvl7pPr>
            <a:lvl8pPr marL="13532891" indent="0">
              <a:buNone/>
              <a:defRPr sz="8500"/>
            </a:lvl8pPr>
            <a:lvl9pPr marL="15466162" indent="0">
              <a:buNone/>
              <a:defRPr sz="8500"/>
            </a:lvl9pPr>
          </a:lstStyle>
          <a:p>
            <a:endParaRPr lang="en-US"/>
          </a:p>
        </p:txBody>
      </p:sp>
      <p:sp>
        <p:nvSpPr>
          <p:cNvPr id="4" name="Text Placeholder 3"/>
          <p:cNvSpPr>
            <a:spLocks noGrp="1"/>
          </p:cNvSpPr>
          <p:nvPr>
            <p:ph type="body" sz="half" idx="2"/>
          </p:nvPr>
        </p:nvSpPr>
        <p:spPr>
          <a:xfrm>
            <a:off x="8602982" y="18606772"/>
            <a:ext cx="26334720" cy="2790188"/>
          </a:xfrm>
        </p:spPr>
        <p:txBody>
          <a:bodyPr/>
          <a:lstStyle>
            <a:lvl1pPr marL="0" indent="0">
              <a:buNone/>
              <a:defRPr sz="5900"/>
            </a:lvl1pPr>
            <a:lvl2pPr marL="1933270" indent="0">
              <a:buNone/>
              <a:defRPr sz="5100"/>
            </a:lvl2pPr>
            <a:lvl3pPr marL="3866540" indent="0">
              <a:buNone/>
              <a:defRPr sz="4200"/>
            </a:lvl3pPr>
            <a:lvl4pPr marL="5799811" indent="0">
              <a:buNone/>
              <a:defRPr sz="3800"/>
            </a:lvl4pPr>
            <a:lvl5pPr marL="7733081" indent="0">
              <a:buNone/>
              <a:defRPr sz="3800"/>
            </a:lvl5pPr>
            <a:lvl6pPr marL="9666351" indent="0">
              <a:buNone/>
              <a:defRPr sz="3800"/>
            </a:lvl6pPr>
            <a:lvl7pPr marL="11599621" indent="0">
              <a:buNone/>
              <a:defRPr sz="3800"/>
            </a:lvl7pPr>
            <a:lvl8pPr marL="13532891" indent="0">
              <a:buNone/>
              <a:defRPr sz="3800"/>
            </a:lvl8pPr>
            <a:lvl9pPr marL="15466162" indent="0">
              <a:buNone/>
              <a:defRPr sz="3800"/>
            </a:lvl9pPr>
          </a:lstStyle>
          <a:p>
            <a:pPr lvl="0"/>
            <a:r>
              <a:rPr lang="en-US"/>
              <a:t>Click to edit Master text styles</a:t>
            </a:r>
          </a:p>
        </p:txBody>
      </p:sp>
      <p:sp>
        <p:nvSpPr>
          <p:cNvPr id="5" name="Date Placeholder 4"/>
          <p:cNvSpPr>
            <a:spLocks noGrp="1"/>
          </p:cNvSpPr>
          <p:nvPr>
            <p:ph type="dt" sz="half" idx="10"/>
          </p:nvPr>
        </p:nvSpPr>
        <p:spPr/>
        <p:txBody>
          <a:bodyPr/>
          <a:lstStyle/>
          <a:p>
            <a:fld id="{2EE71906-D349-44D2-9F46-40473D0211B3}"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E3C042-0CE9-432C-A335-3EC7589570CA}" type="slidenum">
              <a:rPr lang="en-US" smtClean="0"/>
              <a:t>‹#›</a:t>
            </a:fld>
            <a:endParaRPr lang="en-US"/>
          </a:p>
        </p:txBody>
      </p:sp>
    </p:spTree>
    <p:extLst>
      <p:ext uri="{BB962C8B-B14F-4D97-AF65-F5344CB8AC3E}">
        <p14:creationId xmlns:p14="http://schemas.microsoft.com/office/powerpoint/2010/main" val="1399943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10200" y="952078"/>
            <a:ext cx="36286440" cy="3962400"/>
          </a:xfrm>
          <a:prstGeom prst="rect">
            <a:avLst/>
          </a:prstGeom>
        </p:spPr>
        <p:txBody>
          <a:bodyPr vert="horz" lIns="386654" tIns="193327" rIns="386654" bIns="193327" rtlCol="0" anchor="ctr">
            <a:normAutofit/>
          </a:bodyPr>
          <a:lstStyle/>
          <a:p>
            <a:r>
              <a:rPr lang="en-US"/>
              <a:t>Click to edit Master title style</a:t>
            </a:r>
          </a:p>
        </p:txBody>
      </p:sp>
      <p:sp>
        <p:nvSpPr>
          <p:cNvPr id="3" name="Text Placeholder 2"/>
          <p:cNvSpPr>
            <a:spLocks noGrp="1"/>
          </p:cNvSpPr>
          <p:nvPr>
            <p:ph type="body" idx="1"/>
          </p:nvPr>
        </p:nvSpPr>
        <p:spPr>
          <a:xfrm>
            <a:off x="2194560" y="5547362"/>
            <a:ext cx="39502080" cy="15690005"/>
          </a:xfrm>
          <a:prstGeom prst="rect">
            <a:avLst/>
          </a:prstGeom>
        </p:spPr>
        <p:txBody>
          <a:bodyPr vert="horz" lIns="386654" tIns="193327" rIns="386654" bIns="19332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194560" y="22035348"/>
            <a:ext cx="10241280" cy="1265767"/>
          </a:xfrm>
          <a:prstGeom prst="rect">
            <a:avLst/>
          </a:prstGeom>
        </p:spPr>
        <p:txBody>
          <a:bodyPr vert="horz" lIns="386654" tIns="193327" rIns="386654" bIns="193327" rtlCol="0" anchor="ctr"/>
          <a:lstStyle>
            <a:lvl1pPr algn="l">
              <a:defRPr sz="5100">
                <a:solidFill>
                  <a:schemeClr val="tx1">
                    <a:tint val="75000"/>
                  </a:schemeClr>
                </a:solidFill>
              </a:defRPr>
            </a:lvl1pPr>
          </a:lstStyle>
          <a:p>
            <a:fld id="{2EE71906-D349-44D2-9F46-40473D0211B3}" type="datetimeFigureOut">
              <a:rPr lang="en-US" smtClean="0"/>
              <a:t>4/8/2025</a:t>
            </a:fld>
            <a:endParaRPr lang="en-US"/>
          </a:p>
        </p:txBody>
      </p:sp>
      <p:sp>
        <p:nvSpPr>
          <p:cNvPr id="5" name="Footer Placeholder 4"/>
          <p:cNvSpPr>
            <a:spLocks noGrp="1"/>
          </p:cNvSpPr>
          <p:nvPr>
            <p:ph type="ftr" sz="quarter" idx="3"/>
          </p:nvPr>
        </p:nvSpPr>
        <p:spPr>
          <a:xfrm>
            <a:off x="14996160" y="22035348"/>
            <a:ext cx="13898880" cy="1265767"/>
          </a:xfrm>
          <a:prstGeom prst="rect">
            <a:avLst/>
          </a:prstGeom>
        </p:spPr>
        <p:txBody>
          <a:bodyPr vert="horz" lIns="386654" tIns="193327" rIns="386654" bIns="193327" rtlCol="0" anchor="ctr"/>
          <a:lstStyle>
            <a:lvl1pPr algn="ctr">
              <a:defRPr sz="5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455360" y="22035348"/>
            <a:ext cx="10241280" cy="1265767"/>
          </a:xfrm>
          <a:prstGeom prst="rect">
            <a:avLst/>
          </a:prstGeom>
        </p:spPr>
        <p:txBody>
          <a:bodyPr vert="horz" lIns="386654" tIns="193327" rIns="386654" bIns="193327" rtlCol="0" anchor="ctr"/>
          <a:lstStyle>
            <a:lvl1pPr algn="r">
              <a:defRPr sz="5100">
                <a:solidFill>
                  <a:schemeClr val="tx1">
                    <a:tint val="75000"/>
                  </a:schemeClr>
                </a:solidFill>
              </a:defRPr>
            </a:lvl1pPr>
          </a:lstStyle>
          <a:p>
            <a:fld id="{35E3C042-0CE9-432C-A335-3EC7589570CA}" type="slidenum">
              <a:rPr lang="en-US" smtClean="0"/>
              <a:t>‹#›</a:t>
            </a:fld>
            <a:endParaRPr lang="en-US"/>
          </a:p>
        </p:txBody>
      </p:sp>
      <p:pic>
        <p:nvPicPr>
          <p:cNvPr id="7" name="Picture 7" descr="logo_small blk"/>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0"/>
            <a:ext cx="4893791"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514355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3866540" rtl="0" eaLnBrk="1" latinLnBrk="0" hangingPunct="1">
        <a:spcBef>
          <a:spcPct val="0"/>
        </a:spcBef>
        <a:buNone/>
        <a:defRPr sz="18600" kern="1200">
          <a:solidFill>
            <a:schemeClr val="tx2">
              <a:lumMod val="75000"/>
            </a:schemeClr>
          </a:solidFill>
          <a:latin typeface="Cambria" pitchFamily="18" charset="0"/>
          <a:ea typeface="+mj-ea"/>
          <a:cs typeface="+mj-cs"/>
        </a:defRPr>
      </a:lvl1pPr>
    </p:titleStyle>
    <p:bodyStyle>
      <a:lvl1pPr marL="1449953" indent="-1449953" algn="l" defTabSz="3866540" rtl="0" eaLnBrk="1" latinLnBrk="0" hangingPunct="1">
        <a:spcBef>
          <a:spcPct val="20000"/>
        </a:spcBef>
        <a:buFont typeface="Arial" pitchFamily="34" charset="0"/>
        <a:buChar char="•"/>
        <a:defRPr sz="13500" kern="1200">
          <a:solidFill>
            <a:schemeClr val="tx1"/>
          </a:solidFill>
          <a:latin typeface="Cambria" pitchFamily="18" charset="0"/>
          <a:ea typeface="+mn-ea"/>
          <a:cs typeface="+mn-cs"/>
        </a:defRPr>
      </a:lvl1pPr>
      <a:lvl2pPr marL="3141564" indent="-1208294" algn="l" defTabSz="3866540" rtl="0" eaLnBrk="1" latinLnBrk="0" hangingPunct="1">
        <a:spcBef>
          <a:spcPct val="20000"/>
        </a:spcBef>
        <a:buFont typeface="Arial" pitchFamily="34" charset="0"/>
        <a:buChar char="–"/>
        <a:defRPr sz="11800" kern="1200">
          <a:solidFill>
            <a:schemeClr val="tx1"/>
          </a:solidFill>
          <a:latin typeface="Cambria" pitchFamily="18" charset="0"/>
          <a:ea typeface="+mn-ea"/>
          <a:cs typeface="+mn-cs"/>
        </a:defRPr>
      </a:lvl2pPr>
      <a:lvl3pPr marL="4833176" indent="-966635" algn="l" defTabSz="3866540" rtl="0" eaLnBrk="1" latinLnBrk="0" hangingPunct="1">
        <a:spcBef>
          <a:spcPct val="20000"/>
        </a:spcBef>
        <a:buFont typeface="Arial" pitchFamily="34" charset="0"/>
        <a:buChar char="•"/>
        <a:defRPr sz="10100" kern="1200">
          <a:solidFill>
            <a:schemeClr val="tx1"/>
          </a:solidFill>
          <a:latin typeface="Cambria" pitchFamily="18" charset="0"/>
          <a:ea typeface="+mn-ea"/>
          <a:cs typeface="+mn-cs"/>
        </a:defRPr>
      </a:lvl3pPr>
      <a:lvl4pPr marL="6766446" indent="-966635" algn="l" defTabSz="3866540" rtl="0" eaLnBrk="1" latinLnBrk="0" hangingPunct="1">
        <a:spcBef>
          <a:spcPct val="20000"/>
        </a:spcBef>
        <a:buFont typeface="Arial" pitchFamily="34" charset="0"/>
        <a:buChar char="–"/>
        <a:defRPr sz="8500" kern="1200">
          <a:solidFill>
            <a:schemeClr val="tx1"/>
          </a:solidFill>
          <a:latin typeface="Cambria" pitchFamily="18" charset="0"/>
          <a:ea typeface="+mn-ea"/>
          <a:cs typeface="+mn-cs"/>
        </a:defRPr>
      </a:lvl4pPr>
      <a:lvl5pPr marL="8699716" indent="-966635" algn="l" defTabSz="3866540" rtl="0" eaLnBrk="1" latinLnBrk="0" hangingPunct="1">
        <a:spcBef>
          <a:spcPct val="20000"/>
        </a:spcBef>
        <a:buFont typeface="Arial" pitchFamily="34" charset="0"/>
        <a:buChar char="»"/>
        <a:defRPr sz="8500" kern="1200">
          <a:solidFill>
            <a:schemeClr val="tx1"/>
          </a:solidFill>
          <a:latin typeface="Cambria" pitchFamily="18" charset="0"/>
          <a:ea typeface="+mn-ea"/>
          <a:cs typeface="+mn-cs"/>
        </a:defRPr>
      </a:lvl5pPr>
      <a:lvl6pPr marL="10632986" indent="-966635" algn="l" defTabSz="3866540" rtl="0" eaLnBrk="1" latinLnBrk="0" hangingPunct="1">
        <a:spcBef>
          <a:spcPct val="20000"/>
        </a:spcBef>
        <a:buFont typeface="Arial" pitchFamily="34" charset="0"/>
        <a:buChar char="•"/>
        <a:defRPr sz="8500" kern="1200">
          <a:solidFill>
            <a:schemeClr val="tx1"/>
          </a:solidFill>
          <a:latin typeface="+mn-lt"/>
          <a:ea typeface="+mn-ea"/>
          <a:cs typeface="+mn-cs"/>
        </a:defRPr>
      </a:lvl6pPr>
      <a:lvl7pPr marL="12566256" indent="-966635" algn="l" defTabSz="3866540" rtl="0" eaLnBrk="1" latinLnBrk="0" hangingPunct="1">
        <a:spcBef>
          <a:spcPct val="20000"/>
        </a:spcBef>
        <a:buFont typeface="Arial" pitchFamily="34" charset="0"/>
        <a:buChar char="•"/>
        <a:defRPr sz="8500" kern="1200">
          <a:solidFill>
            <a:schemeClr val="tx1"/>
          </a:solidFill>
          <a:latin typeface="+mn-lt"/>
          <a:ea typeface="+mn-ea"/>
          <a:cs typeface="+mn-cs"/>
        </a:defRPr>
      </a:lvl7pPr>
      <a:lvl8pPr marL="14499527" indent="-966635" algn="l" defTabSz="3866540" rtl="0" eaLnBrk="1" latinLnBrk="0" hangingPunct="1">
        <a:spcBef>
          <a:spcPct val="20000"/>
        </a:spcBef>
        <a:buFont typeface="Arial" pitchFamily="34" charset="0"/>
        <a:buChar char="•"/>
        <a:defRPr sz="8500" kern="1200">
          <a:solidFill>
            <a:schemeClr val="tx1"/>
          </a:solidFill>
          <a:latin typeface="+mn-lt"/>
          <a:ea typeface="+mn-ea"/>
          <a:cs typeface="+mn-cs"/>
        </a:defRPr>
      </a:lvl8pPr>
      <a:lvl9pPr marL="16432797" indent="-966635" algn="l" defTabSz="3866540" rtl="0" eaLnBrk="1" latinLnBrk="0" hangingPunct="1">
        <a:spcBef>
          <a:spcPct val="20000"/>
        </a:spcBef>
        <a:buFont typeface="Arial" pitchFamily="34" charset="0"/>
        <a:buChar char="•"/>
        <a:defRPr sz="8500" kern="1200">
          <a:solidFill>
            <a:schemeClr val="tx1"/>
          </a:solidFill>
          <a:latin typeface="+mn-lt"/>
          <a:ea typeface="+mn-ea"/>
          <a:cs typeface="+mn-cs"/>
        </a:defRPr>
      </a:lvl9pPr>
    </p:bodyStyle>
    <p:otherStyle>
      <a:defPPr>
        <a:defRPr lang="en-US"/>
      </a:defPPr>
      <a:lvl1pPr marL="0" algn="l" defTabSz="3866540" rtl="0" eaLnBrk="1" latinLnBrk="0" hangingPunct="1">
        <a:defRPr sz="7600" kern="1200">
          <a:solidFill>
            <a:schemeClr val="tx1"/>
          </a:solidFill>
          <a:latin typeface="+mn-lt"/>
          <a:ea typeface="+mn-ea"/>
          <a:cs typeface="+mn-cs"/>
        </a:defRPr>
      </a:lvl1pPr>
      <a:lvl2pPr marL="1933270" algn="l" defTabSz="3866540" rtl="0" eaLnBrk="1" latinLnBrk="0" hangingPunct="1">
        <a:defRPr sz="7600" kern="1200">
          <a:solidFill>
            <a:schemeClr val="tx1"/>
          </a:solidFill>
          <a:latin typeface="+mn-lt"/>
          <a:ea typeface="+mn-ea"/>
          <a:cs typeface="+mn-cs"/>
        </a:defRPr>
      </a:lvl2pPr>
      <a:lvl3pPr marL="3866540" algn="l" defTabSz="3866540" rtl="0" eaLnBrk="1" latinLnBrk="0" hangingPunct="1">
        <a:defRPr sz="7600" kern="1200">
          <a:solidFill>
            <a:schemeClr val="tx1"/>
          </a:solidFill>
          <a:latin typeface="+mn-lt"/>
          <a:ea typeface="+mn-ea"/>
          <a:cs typeface="+mn-cs"/>
        </a:defRPr>
      </a:lvl3pPr>
      <a:lvl4pPr marL="5799811" algn="l" defTabSz="3866540" rtl="0" eaLnBrk="1" latinLnBrk="0" hangingPunct="1">
        <a:defRPr sz="7600" kern="1200">
          <a:solidFill>
            <a:schemeClr val="tx1"/>
          </a:solidFill>
          <a:latin typeface="+mn-lt"/>
          <a:ea typeface="+mn-ea"/>
          <a:cs typeface="+mn-cs"/>
        </a:defRPr>
      </a:lvl4pPr>
      <a:lvl5pPr marL="7733081" algn="l" defTabSz="3866540" rtl="0" eaLnBrk="1" latinLnBrk="0" hangingPunct="1">
        <a:defRPr sz="7600" kern="1200">
          <a:solidFill>
            <a:schemeClr val="tx1"/>
          </a:solidFill>
          <a:latin typeface="+mn-lt"/>
          <a:ea typeface="+mn-ea"/>
          <a:cs typeface="+mn-cs"/>
        </a:defRPr>
      </a:lvl5pPr>
      <a:lvl6pPr marL="9666351" algn="l" defTabSz="3866540" rtl="0" eaLnBrk="1" latinLnBrk="0" hangingPunct="1">
        <a:defRPr sz="7600" kern="1200">
          <a:solidFill>
            <a:schemeClr val="tx1"/>
          </a:solidFill>
          <a:latin typeface="+mn-lt"/>
          <a:ea typeface="+mn-ea"/>
          <a:cs typeface="+mn-cs"/>
        </a:defRPr>
      </a:lvl6pPr>
      <a:lvl7pPr marL="11599621" algn="l" defTabSz="3866540" rtl="0" eaLnBrk="1" latinLnBrk="0" hangingPunct="1">
        <a:defRPr sz="7600" kern="1200">
          <a:solidFill>
            <a:schemeClr val="tx1"/>
          </a:solidFill>
          <a:latin typeface="+mn-lt"/>
          <a:ea typeface="+mn-ea"/>
          <a:cs typeface="+mn-cs"/>
        </a:defRPr>
      </a:lvl7pPr>
      <a:lvl8pPr marL="13532891" algn="l" defTabSz="3866540" rtl="0" eaLnBrk="1" latinLnBrk="0" hangingPunct="1">
        <a:defRPr sz="7600" kern="1200">
          <a:solidFill>
            <a:schemeClr val="tx1"/>
          </a:solidFill>
          <a:latin typeface="+mn-lt"/>
          <a:ea typeface="+mn-ea"/>
          <a:cs typeface="+mn-cs"/>
        </a:defRPr>
      </a:lvl8pPr>
      <a:lvl9pPr marL="15466162" algn="l" defTabSz="3866540" rtl="0" eaLnBrk="1" latinLnBrk="0" hangingPunct="1">
        <a:defRPr sz="7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http://www.fennesseyranch.net/" TargetMode="External"/><Relationship Id="rId4" Type="http://schemas.openxmlformats.org/officeDocument/2006/relationships/hyperlink" Target="http://www.missionaransa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8.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990600" y="664220"/>
            <a:ext cx="41833800" cy="7772400"/>
          </a:xfrm>
        </p:spPr>
        <p:txBody>
          <a:bodyPr>
            <a:normAutofit/>
          </a:bodyPr>
          <a:lstStyle/>
          <a:p>
            <a:pPr algn="ctr"/>
            <a:r>
              <a:rPr lang="en-US" sz="20800" b="1" cap="small" dirty="0">
                <a:solidFill>
                  <a:srgbClr val="769DB5"/>
                </a:solidFill>
                <a:latin typeface="Tw Cen MT" panose="020B0602020104020603" pitchFamily="34" charset="0"/>
                <a:ea typeface="Kozuka Gothic Pr6N L" panose="020B0200000000000000" pitchFamily="34" charset="-128"/>
              </a:rPr>
              <a:t>Mission    Aransas National </a:t>
            </a:r>
            <a:br>
              <a:rPr lang="en-US" sz="20800" b="1" cap="small" dirty="0">
                <a:solidFill>
                  <a:srgbClr val="769DB5"/>
                </a:solidFill>
                <a:latin typeface="Tw Cen MT" panose="020B0602020104020603" pitchFamily="34" charset="0"/>
                <a:ea typeface="Kozuka Gothic Pr6N L" panose="020B0200000000000000" pitchFamily="34" charset="-128"/>
              </a:rPr>
            </a:br>
            <a:r>
              <a:rPr lang="en-US" sz="20800" b="1" cap="small" dirty="0">
                <a:solidFill>
                  <a:srgbClr val="769DB5"/>
                </a:solidFill>
                <a:latin typeface="Tw Cen MT" panose="020B0602020104020603" pitchFamily="34" charset="0"/>
                <a:ea typeface="Kozuka Gothic Pr6N L" panose="020B0200000000000000" pitchFamily="34" charset="-128"/>
              </a:rPr>
              <a:t>Estuarine Research Reserve</a:t>
            </a:r>
          </a:p>
        </p:txBody>
      </p:sp>
      <p:sp>
        <p:nvSpPr>
          <p:cNvPr id="3" name="Subtitle 2"/>
          <p:cNvSpPr>
            <a:spLocks noGrp="1"/>
          </p:cNvSpPr>
          <p:nvPr>
            <p:ph type="subTitle" idx="1"/>
          </p:nvPr>
        </p:nvSpPr>
        <p:spPr>
          <a:xfrm>
            <a:off x="6583680" y="13106400"/>
            <a:ext cx="30723840" cy="4968240"/>
          </a:xfrm>
        </p:spPr>
        <p:txBody>
          <a:bodyPr>
            <a:noAutofit/>
          </a:bodyPr>
          <a:lstStyle/>
          <a:p>
            <a:r>
              <a:rPr lang="en-US" sz="16200" b="1" cap="small" dirty="0">
                <a:latin typeface="Kozuka Gothic Pr6N L" panose="020B0200000000000000" pitchFamily="34" charset="-128"/>
                <a:ea typeface="Kozuka Gothic Pr6N L" panose="020B0200000000000000" pitchFamily="34" charset="-128"/>
              </a:rPr>
              <a:t>Katie Swanson</a:t>
            </a:r>
          </a:p>
          <a:p>
            <a:r>
              <a:rPr lang="en-US" sz="12000" b="1" cap="small" dirty="0">
                <a:latin typeface="Kozuka Gothic Pr6N L" panose="020B0200000000000000" pitchFamily="34" charset="-128"/>
                <a:ea typeface="Kozuka Gothic Pr6N L" panose="020B0200000000000000" pitchFamily="34" charset="-128"/>
              </a:rPr>
              <a:t>Reserve/Ranch Manager</a:t>
            </a:r>
            <a:endParaRPr lang="en-US" sz="12000" cap="small" dirty="0">
              <a:latin typeface="Kozuka Gothic Pr6N L" panose="020B0200000000000000" pitchFamily="34" charset="-128"/>
              <a:ea typeface="Kozuka Gothic Pr6N L" panose="020B0200000000000000" pitchFamily="34" charset="-128"/>
            </a:endParaRPr>
          </a:p>
        </p:txBody>
      </p:sp>
      <p:sp>
        <p:nvSpPr>
          <p:cNvPr id="4" name="TextBox 3"/>
          <p:cNvSpPr txBox="1"/>
          <p:nvPr/>
        </p:nvSpPr>
        <p:spPr>
          <a:xfrm>
            <a:off x="2362485" y="8774460"/>
            <a:ext cx="39166230" cy="2231380"/>
          </a:xfrm>
          <a:prstGeom prst="rect">
            <a:avLst/>
          </a:prstGeom>
          <a:noFill/>
        </p:spPr>
        <p:txBody>
          <a:bodyPr wrap="square" rtlCol="0">
            <a:spAutoFit/>
          </a:bodyPr>
          <a:lstStyle/>
          <a:p>
            <a:pPr algn="ctr"/>
            <a:r>
              <a:rPr lang="en-US" sz="13900" b="1" cap="small" dirty="0">
                <a:latin typeface="Kozuka Gothic Pr6N L" panose="020B0200000000000000" pitchFamily="34" charset="-128"/>
                <a:ea typeface="Kozuka Gothic Pr6N L" panose="020B0200000000000000" pitchFamily="34" charset="-128"/>
              </a:rPr>
              <a:t>Fennessey Ranch</a:t>
            </a:r>
          </a:p>
        </p:txBody>
      </p:sp>
      <p:cxnSp>
        <p:nvCxnSpPr>
          <p:cNvPr id="6" name="Straight Connector 5"/>
          <p:cNvCxnSpPr/>
          <p:nvPr/>
        </p:nvCxnSpPr>
        <p:spPr>
          <a:xfrm>
            <a:off x="2804730" y="12420600"/>
            <a:ext cx="38100000" cy="76200"/>
          </a:xfrm>
          <a:prstGeom prst="line">
            <a:avLst/>
          </a:prstGeom>
          <a:ln w="76200">
            <a:solidFill>
              <a:srgbClr val="769DB5"/>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8510974" y="21183600"/>
            <a:ext cx="5200463" cy="1261884"/>
          </a:xfrm>
          <a:prstGeom prst="rect">
            <a:avLst/>
          </a:prstGeom>
          <a:noFill/>
        </p:spPr>
        <p:txBody>
          <a:bodyPr wrap="none" rtlCol="0">
            <a:spAutoFit/>
          </a:bodyPr>
          <a:lstStyle/>
          <a:p>
            <a:r>
              <a:rPr lang="en-US" dirty="0"/>
              <a:t>April 9, 2025</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9126200"/>
            <a:ext cx="10058400" cy="3657599"/>
          </a:xfrm>
          <a:prstGeom prst="rect">
            <a:avLst/>
          </a:prstGeom>
        </p:spPr>
      </p:pic>
      <p:sp>
        <p:nvSpPr>
          <p:cNvPr id="5" name="5-Point Star 4"/>
          <p:cNvSpPr/>
          <p:nvPr/>
        </p:nvSpPr>
        <p:spPr>
          <a:xfrm>
            <a:off x="15240000" y="2247072"/>
            <a:ext cx="1554480" cy="1554480"/>
          </a:xfrm>
          <a:prstGeom prst="star5">
            <a:avLst/>
          </a:prstGeom>
          <a:solidFill>
            <a:schemeClr val="tx1"/>
          </a:solidFill>
          <a:ln>
            <a:solidFill>
              <a:srgbClr val="769D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ennessey Ranch Logo">
            <a:extLst>
              <a:ext uri="{FF2B5EF4-FFF2-40B4-BE49-F238E27FC236}">
                <a16:creationId xmlns:a16="http://schemas.microsoft.com/office/drawing/2014/main" id="{510508B0-2421-4F38-ABD5-A89BFAB124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32631" y="17985308"/>
            <a:ext cx="5372099" cy="4243958"/>
          </a:xfrm>
          <a:prstGeom prst="rect">
            <a:avLst/>
          </a:prstGeom>
          <a:solidFill>
            <a:schemeClr val="tx1"/>
          </a:solidFill>
        </p:spPr>
      </p:pic>
    </p:spTree>
    <p:extLst>
      <p:ext uri="{BB962C8B-B14F-4D97-AF65-F5344CB8AC3E}">
        <p14:creationId xmlns:p14="http://schemas.microsoft.com/office/powerpoint/2010/main" val="11079741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511522" y="0"/>
            <a:ext cx="15915096" cy="23774400"/>
          </a:xfrm>
          <a:prstGeom prst="rect">
            <a:avLst/>
          </a:prstGeom>
        </p:spPr>
      </p:pic>
      <p:sp>
        <p:nvSpPr>
          <p:cNvPr id="6" name="Title 1"/>
          <p:cNvSpPr txBox="1">
            <a:spLocks/>
          </p:cNvSpPr>
          <p:nvPr/>
        </p:nvSpPr>
        <p:spPr>
          <a:xfrm>
            <a:off x="7053580" y="264165"/>
            <a:ext cx="9826752" cy="2113277"/>
          </a:xfrm>
          <a:prstGeom prst="rect">
            <a:avLst/>
          </a:prstGeom>
        </p:spPr>
        <p:txBody>
          <a:bodyPr vert="horz" lIns="316992" tIns="158496" rIns="316992" bIns="158496" rtlCol="0" anchor="b" anchorCtr="0">
            <a:normAutofit/>
          </a:bodyPr>
          <a:lstStyle>
            <a:lvl1pPr algn="l" defTabSz="914400" rtl="0" eaLnBrk="1" latinLnBrk="0" hangingPunct="1">
              <a:spcBef>
                <a:spcPts val="400"/>
              </a:spcBef>
              <a:buNone/>
              <a:defRPr sz="2400" b="0" kern="1200" cap="none" spc="0" baseline="0">
                <a:solidFill>
                  <a:schemeClr val="bg2"/>
                </a:solidFill>
                <a:latin typeface="Cambria" pitchFamily="18" charset="0"/>
                <a:ea typeface="+mj-ea"/>
                <a:cs typeface="Tunga" pitchFamily="2"/>
              </a:defRPr>
            </a:lvl1pPr>
          </a:lstStyle>
          <a:p>
            <a:r>
              <a:rPr lang="en-US" sz="8320" dirty="0">
                <a:solidFill>
                  <a:schemeClr val="tx2"/>
                </a:solidFill>
              </a:rPr>
              <a:t>A Working Ranch</a:t>
            </a:r>
          </a:p>
        </p:txBody>
      </p:sp>
      <p:sp>
        <p:nvSpPr>
          <p:cNvPr id="7" name="Text Placeholder 3"/>
          <p:cNvSpPr txBox="1">
            <a:spLocks/>
          </p:cNvSpPr>
          <p:nvPr/>
        </p:nvSpPr>
        <p:spPr>
          <a:xfrm>
            <a:off x="7053577" y="2113280"/>
            <a:ext cx="9826752" cy="19019520"/>
          </a:xfrm>
          <a:prstGeom prst="rect">
            <a:avLst/>
          </a:prstGeom>
        </p:spPr>
        <p:txBody>
          <a:bodyPr vert="horz" lIns="316992" tIns="158496" rIns="316992" bIns="158496" rtlCol="0">
            <a:normAutofit/>
          </a:bodyPr>
          <a:lstStyle>
            <a:lvl1pPr marL="0" indent="0" algn="l" defTabSz="914400" rtl="0" eaLnBrk="1" latinLnBrk="0" hangingPunct="1">
              <a:spcBef>
                <a:spcPts val="600"/>
              </a:spcBef>
              <a:spcAft>
                <a:spcPts val="0"/>
              </a:spcAft>
              <a:buClr>
                <a:schemeClr val="accent1"/>
              </a:buClr>
              <a:buFont typeface="Arial" pitchFamily="34" charset="0"/>
              <a:buNone/>
              <a:defRPr lang="en-US" sz="1600" b="0" i="0" kern="1200" cap="none" spc="30" baseline="0" dirty="0" smtClean="0">
                <a:solidFill>
                  <a:schemeClr val="bg2"/>
                </a:solidFill>
                <a:latin typeface="+mn-lt"/>
                <a:ea typeface="+mn-ea"/>
                <a:cs typeface="Tahoma" pitchFamily="34" charset="0"/>
              </a:defRPr>
            </a:lvl1pPr>
            <a:lvl2pPr marL="457200" indent="0" algn="l" defTabSz="914400" rtl="0" eaLnBrk="1" latinLnBrk="0" hangingPunct="1">
              <a:spcBef>
                <a:spcPts val="600"/>
              </a:spcBef>
              <a:buClr>
                <a:schemeClr val="accent1"/>
              </a:buClr>
              <a:buFont typeface="Arial" pitchFamily="34" charset="0"/>
              <a:buNone/>
              <a:defRPr sz="1200" kern="1200">
                <a:solidFill>
                  <a:schemeClr val="tx2"/>
                </a:solidFill>
                <a:latin typeface="Cambria" pitchFamily="18" charset="0"/>
                <a:ea typeface="+mn-ea"/>
                <a:cs typeface="Tahoma" pitchFamily="34" charset="0"/>
              </a:defRPr>
            </a:lvl2pPr>
            <a:lvl3pPr marL="914400" indent="0" algn="l" defTabSz="914400" rtl="0" eaLnBrk="1" latinLnBrk="0" hangingPunct="1">
              <a:spcBef>
                <a:spcPts val="600"/>
              </a:spcBef>
              <a:buClr>
                <a:schemeClr val="accent1"/>
              </a:buClr>
              <a:buFont typeface="Arial" pitchFamily="34" charset="0"/>
              <a:buNone/>
              <a:defRPr sz="1000" kern="1200">
                <a:solidFill>
                  <a:schemeClr val="tx2"/>
                </a:solidFill>
                <a:latin typeface="Cambria" pitchFamily="18" charset="0"/>
                <a:ea typeface="+mn-ea"/>
                <a:cs typeface="Tahoma" pitchFamily="34" charset="0"/>
              </a:defRPr>
            </a:lvl3pPr>
            <a:lvl4pPr marL="1371600" indent="0" algn="l" defTabSz="914400" rtl="0" eaLnBrk="1" latinLnBrk="0" hangingPunct="1">
              <a:spcBef>
                <a:spcPts val="600"/>
              </a:spcBef>
              <a:buClr>
                <a:schemeClr val="accent1"/>
              </a:buClr>
              <a:buFont typeface="Arial" pitchFamily="34" charset="0"/>
              <a:buNone/>
              <a:defRPr sz="900" kern="1200">
                <a:solidFill>
                  <a:schemeClr val="tx2"/>
                </a:solidFill>
                <a:latin typeface="Cambria" pitchFamily="18" charset="0"/>
                <a:ea typeface="+mn-ea"/>
                <a:cs typeface="Tahoma" pitchFamily="34" charset="0"/>
              </a:defRPr>
            </a:lvl4pPr>
            <a:lvl5pPr marL="1828800" indent="0" algn="l" defTabSz="914400" rtl="0" eaLnBrk="1" latinLnBrk="0" hangingPunct="1">
              <a:spcBef>
                <a:spcPts val="600"/>
              </a:spcBef>
              <a:buClr>
                <a:schemeClr val="accent1"/>
              </a:buClr>
              <a:buFont typeface="Arial" pitchFamily="34" charset="0"/>
              <a:buNone/>
              <a:defRPr sz="900" kern="1200" baseline="0">
                <a:solidFill>
                  <a:schemeClr val="tx2"/>
                </a:solidFill>
                <a:latin typeface="Cambria" pitchFamily="18" charset="0"/>
                <a:ea typeface="+mn-ea"/>
                <a:cs typeface="Tahoma" pitchFamily="34" charset="0"/>
              </a:defRPr>
            </a:lvl5pPr>
            <a:lvl6pPr marL="22860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9pPr>
          </a:lstStyle>
          <a:p>
            <a:r>
              <a:rPr lang="en-US" sz="5547" dirty="0">
                <a:solidFill>
                  <a:schemeClr val="tx2"/>
                </a:solidFill>
              </a:rPr>
              <a:t>Eco-tourism</a:t>
            </a:r>
          </a:p>
        </p:txBody>
      </p:sp>
      <p:pic>
        <p:nvPicPr>
          <p:cNvPr id="13" name="Picture 1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233452"/>
            <a:ext cx="31699200" cy="23774400"/>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60384" y="264165"/>
            <a:ext cx="31770433" cy="23774400"/>
          </a:xfrm>
          <a:prstGeom prst="rect">
            <a:avLst/>
          </a:prstGeom>
        </p:spPr>
      </p:pic>
      <p:sp>
        <p:nvSpPr>
          <p:cNvPr id="15" name="Title 1"/>
          <p:cNvSpPr txBox="1">
            <a:spLocks/>
          </p:cNvSpPr>
          <p:nvPr/>
        </p:nvSpPr>
        <p:spPr>
          <a:xfrm>
            <a:off x="7062947" y="264165"/>
            <a:ext cx="9826752" cy="2113277"/>
          </a:xfrm>
          <a:prstGeom prst="rect">
            <a:avLst/>
          </a:prstGeom>
        </p:spPr>
        <p:txBody>
          <a:bodyPr vert="horz" lIns="316992" tIns="158496" rIns="316992" bIns="158496" rtlCol="0" anchor="b" anchorCtr="0">
            <a:normAutofit/>
          </a:bodyPr>
          <a:lstStyle>
            <a:lvl1pPr algn="l" defTabSz="914400" rtl="0" eaLnBrk="1" latinLnBrk="0" hangingPunct="1">
              <a:spcBef>
                <a:spcPts val="400"/>
              </a:spcBef>
              <a:buNone/>
              <a:defRPr sz="2400" b="0" kern="1200" cap="none" spc="0" baseline="0">
                <a:solidFill>
                  <a:schemeClr val="bg2"/>
                </a:solidFill>
                <a:latin typeface="Cambria" pitchFamily="18" charset="0"/>
                <a:ea typeface="+mj-ea"/>
                <a:cs typeface="Tunga" pitchFamily="2"/>
              </a:defRPr>
            </a:lvl1pPr>
          </a:lstStyle>
          <a:p>
            <a:r>
              <a:rPr lang="en-US" sz="8320" dirty="0">
                <a:solidFill>
                  <a:schemeClr val="bg1"/>
                </a:solidFill>
                <a:latin typeface="Tw Cen MT" panose="020B0602020104020603" pitchFamily="34" charset="0"/>
              </a:rPr>
              <a:t>A Working Ranch</a:t>
            </a:r>
          </a:p>
        </p:txBody>
      </p:sp>
      <p:sp>
        <p:nvSpPr>
          <p:cNvPr id="16" name="Text Placeholder 3"/>
          <p:cNvSpPr txBox="1">
            <a:spLocks/>
          </p:cNvSpPr>
          <p:nvPr/>
        </p:nvSpPr>
        <p:spPr>
          <a:xfrm>
            <a:off x="7062943" y="2113280"/>
            <a:ext cx="9826752" cy="19019520"/>
          </a:xfrm>
          <a:prstGeom prst="rect">
            <a:avLst/>
          </a:prstGeom>
        </p:spPr>
        <p:txBody>
          <a:bodyPr vert="horz" lIns="316992" tIns="158496" rIns="316992" bIns="158496" rtlCol="0">
            <a:normAutofit/>
          </a:bodyPr>
          <a:lstStyle>
            <a:lvl1pPr marL="0" indent="0" algn="l" defTabSz="914400" rtl="0" eaLnBrk="1" latinLnBrk="0" hangingPunct="1">
              <a:spcBef>
                <a:spcPts val="600"/>
              </a:spcBef>
              <a:spcAft>
                <a:spcPts val="0"/>
              </a:spcAft>
              <a:buClr>
                <a:schemeClr val="accent1"/>
              </a:buClr>
              <a:buFont typeface="Arial" pitchFamily="34" charset="0"/>
              <a:buNone/>
              <a:defRPr lang="en-US" sz="1600" b="0" i="0" kern="1200" cap="none" spc="30" baseline="0" dirty="0" smtClean="0">
                <a:solidFill>
                  <a:schemeClr val="bg2"/>
                </a:solidFill>
                <a:latin typeface="+mn-lt"/>
                <a:ea typeface="+mn-ea"/>
                <a:cs typeface="Tahoma" pitchFamily="34" charset="0"/>
              </a:defRPr>
            </a:lvl1pPr>
            <a:lvl2pPr marL="457200" indent="0" algn="l" defTabSz="914400" rtl="0" eaLnBrk="1" latinLnBrk="0" hangingPunct="1">
              <a:spcBef>
                <a:spcPts val="600"/>
              </a:spcBef>
              <a:buClr>
                <a:schemeClr val="accent1"/>
              </a:buClr>
              <a:buFont typeface="Arial" pitchFamily="34" charset="0"/>
              <a:buNone/>
              <a:defRPr sz="1200" kern="1200">
                <a:solidFill>
                  <a:schemeClr val="tx2"/>
                </a:solidFill>
                <a:latin typeface="Cambria" pitchFamily="18" charset="0"/>
                <a:ea typeface="+mn-ea"/>
                <a:cs typeface="Tahoma" pitchFamily="34" charset="0"/>
              </a:defRPr>
            </a:lvl2pPr>
            <a:lvl3pPr marL="914400" indent="0" algn="l" defTabSz="914400" rtl="0" eaLnBrk="1" latinLnBrk="0" hangingPunct="1">
              <a:spcBef>
                <a:spcPts val="600"/>
              </a:spcBef>
              <a:buClr>
                <a:schemeClr val="accent1"/>
              </a:buClr>
              <a:buFont typeface="Arial" pitchFamily="34" charset="0"/>
              <a:buNone/>
              <a:defRPr sz="1000" kern="1200">
                <a:solidFill>
                  <a:schemeClr val="tx2"/>
                </a:solidFill>
                <a:latin typeface="Cambria" pitchFamily="18" charset="0"/>
                <a:ea typeface="+mn-ea"/>
                <a:cs typeface="Tahoma" pitchFamily="34" charset="0"/>
              </a:defRPr>
            </a:lvl3pPr>
            <a:lvl4pPr marL="1371600" indent="0" algn="l" defTabSz="914400" rtl="0" eaLnBrk="1" latinLnBrk="0" hangingPunct="1">
              <a:spcBef>
                <a:spcPts val="600"/>
              </a:spcBef>
              <a:buClr>
                <a:schemeClr val="accent1"/>
              </a:buClr>
              <a:buFont typeface="Arial" pitchFamily="34" charset="0"/>
              <a:buNone/>
              <a:defRPr sz="900" kern="1200">
                <a:solidFill>
                  <a:schemeClr val="tx2"/>
                </a:solidFill>
                <a:latin typeface="Cambria" pitchFamily="18" charset="0"/>
                <a:ea typeface="+mn-ea"/>
                <a:cs typeface="Tahoma" pitchFamily="34" charset="0"/>
              </a:defRPr>
            </a:lvl4pPr>
            <a:lvl5pPr marL="1828800" indent="0" algn="l" defTabSz="914400" rtl="0" eaLnBrk="1" latinLnBrk="0" hangingPunct="1">
              <a:spcBef>
                <a:spcPts val="600"/>
              </a:spcBef>
              <a:buClr>
                <a:schemeClr val="accent1"/>
              </a:buClr>
              <a:buFont typeface="Arial" pitchFamily="34" charset="0"/>
              <a:buNone/>
              <a:defRPr sz="900" kern="1200" baseline="0">
                <a:solidFill>
                  <a:schemeClr val="tx2"/>
                </a:solidFill>
                <a:latin typeface="Cambria" pitchFamily="18" charset="0"/>
                <a:ea typeface="+mn-ea"/>
                <a:cs typeface="Tahoma" pitchFamily="34" charset="0"/>
              </a:defRPr>
            </a:lvl5pPr>
            <a:lvl6pPr marL="22860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9pPr>
          </a:lstStyle>
          <a:p>
            <a:r>
              <a:rPr lang="en-US" sz="5547" dirty="0">
                <a:solidFill>
                  <a:schemeClr val="bg1"/>
                </a:solidFill>
              </a:rPr>
              <a:t>Eco-tourism</a:t>
            </a:r>
          </a:p>
        </p:txBody>
      </p:sp>
      <p:sp>
        <p:nvSpPr>
          <p:cNvPr id="18" name="TextBox 17"/>
          <p:cNvSpPr txBox="1"/>
          <p:nvPr/>
        </p:nvSpPr>
        <p:spPr>
          <a:xfrm>
            <a:off x="29236993" y="22443280"/>
            <a:ext cx="7580793" cy="839140"/>
          </a:xfrm>
          <a:prstGeom prst="rect">
            <a:avLst/>
          </a:prstGeom>
          <a:noFill/>
        </p:spPr>
        <p:txBody>
          <a:bodyPr wrap="none" rtlCol="0">
            <a:spAutoFit/>
          </a:bodyPr>
          <a:lstStyle/>
          <a:p>
            <a:r>
              <a:rPr lang="en-US" sz="4853" i="1" dirty="0">
                <a:solidFill>
                  <a:schemeClr val="bg1"/>
                </a:solidFill>
              </a:rPr>
              <a:t>Photo courtesy of Todd Steele</a:t>
            </a:r>
          </a:p>
        </p:txBody>
      </p:sp>
      <p:pic>
        <p:nvPicPr>
          <p:cNvPr id="11" name="Picture 2" descr="Wildlife In Focus – Promoting Wildlife and Habitat Conservation in Texas">
            <a:extLst>
              <a:ext uri="{FF2B5EF4-FFF2-40B4-BE49-F238E27FC236}">
                <a16:creationId xmlns:a16="http://schemas.microsoft.com/office/drawing/2014/main" id="{16AF7C46-94A8-42C3-B1A9-94E49411C6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35936" y="10667220"/>
            <a:ext cx="6611589" cy="10465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15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42450" y="0"/>
            <a:ext cx="31806299" cy="23774400"/>
          </a:xfrm>
          <a:prstGeom prst="rect">
            <a:avLst/>
          </a:prstGeom>
        </p:spPr>
      </p:pic>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42450" y="264165"/>
            <a:ext cx="31699200" cy="23753624"/>
          </a:xfrm>
          <a:prstGeom prst="rect">
            <a:avLst/>
          </a:prstGeom>
        </p:spPr>
      </p:pic>
      <p:sp>
        <p:nvSpPr>
          <p:cNvPr id="2" name="Title 1"/>
          <p:cNvSpPr>
            <a:spLocks noGrp="1"/>
          </p:cNvSpPr>
          <p:nvPr>
            <p:ph type="title"/>
          </p:nvPr>
        </p:nvSpPr>
        <p:spPr>
          <a:xfrm>
            <a:off x="7053580" y="264165"/>
            <a:ext cx="9826752" cy="2113277"/>
          </a:xfrm>
        </p:spPr>
        <p:txBody>
          <a:bodyPr/>
          <a:lstStyle/>
          <a:p>
            <a:r>
              <a:rPr lang="en-US" dirty="0">
                <a:solidFill>
                  <a:schemeClr val="bg2">
                    <a:lumMod val="10000"/>
                  </a:schemeClr>
                </a:solidFill>
                <a:latin typeface="Tw Cen MT" panose="020B0602020104020603" pitchFamily="34" charset="0"/>
              </a:rPr>
              <a:t>A Working Ranch</a:t>
            </a:r>
          </a:p>
        </p:txBody>
      </p:sp>
      <p:sp>
        <p:nvSpPr>
          <p:cNvPr id="4" name="Text Placeholder 3"/>
          <p:cNvSpPr>
            <a:spLocks noGrp="1"/>
          </p:cNvSpPr>
          <p:nvPr>
            <p:ph type="body" sz="half" idx="2"/>
          </p:nvPr>
        </p:nvSpPr>
        <p:spPr>
          <a:xfrm>
            <a:off x="7053577" y="2113280"/>
            <a:ext cx="9826752" cy="19019520"/>
          </a:xfrm>
        </p:spPr>
        <p:txBody>
          <a:bodyPr/>
          <a:lstStyle/>
          <a:p>
            <a:r>
              <a:rPr lang="en-US" dirty="0">
                <a:solidFill>
                  <a:schemeClr val="bg2">
                    <a:lumMod val="10000"/>
                  </a:schemeClr>
                </a:solidFill>
              </a:rPr>
              <a:t>Oil and Gas</a:t>
            </a:r>
          </a:p>
        </p:txBody>
      </p:sp>
    </p:spTree>
    <p:extLst>
      <p:ext uri="{BB962C8B-B14F-4D97-AF65-F5344CB8AC3E}">
        <p14:creationId xmlns:p14="http://schemas.microsoft.com/office/powerpoint/2010/main" val="62515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ay be an image of 5 people">
            <a:extLst>
              <a:ext uri="{FF2B5EF4-FFF2-40B4-BE49-F238E27FC236}">
                <a16:creationId xmlns:a16="http://schemas.microsoft.com/office/drawing/2014/main" id="{C48BE2BA-67F1-4180-8E48-10482A91AA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619" y="1101180"/>
            <a:ext cx="32365963" cy="215720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9154983" y="794525"/>
            <a:ext cx="9826752" cy="2113277"/>
          </a:xfrm>
        </p:spPr>
        <p:txBody>
          <a:bodyPr/>
          <a:lstStyle/>
          <a:p>
            <a:r>
              <a:rPr lang="en-US" dirty="0">
                <a:solidFill>
                  <a:schemeClr val="bg2">
                    <a:lumMod val="10000"/>
                  </a:schemeClr>
                </a:solidFill>
                <a:latin typeface="Tw Cen MT" panose="020B0602020104020603" pitchFamily="34" charset="0"/>
              </a:rPr>
              <a:t>A Working Ranch</a:t>
            </a:r>
          </a:p>
        </p:txBody>
      </p:sp>
      <p:sp>
        <p:nvSpPr>
          <p:cNvPr id="4" name="Text Placeholder 3"/>
          <p:cNvSpPr>
            <a:spLocks noGrp="1"/>
          </p:cNvSpPr>
          <p:nvPr>
            <p:ph type="body" sz="half" idx="2"/>
          </p:nvPr>
        </p:nvSpPr>
        <p:spPr>
          <a:xfrm>
            <a:off x="29154983" y="2377440"/>
            <a:ext cx="9826752" cy="19019520"/>
          </a:xfrm>
        </p:spPr>
        <p:txBody>
          <a:bodyPr/>
          <a:lstStyle/>
          <a:p>
            <a:r>
              <a:rPr lang="en-US" dirty="0">
                <a:solidFill>
                  <a:schemeClr val="bg2">
                    <a:lumMod val="10000"/>
                  </a:schemeClr>
                </a:solidFill>
              </a:rPr>
              <a:t>Outreach and Education</a:t>
            </a:r>
          </a:p>
        </p:txBody>
      </p:sp>
      <p:pic>
        <p:nvPicPr>
          <p:cNvPr id="10" name="Picture 14" descr="MC900013231[1]">
            <a:extLst>
              <a:ext uri="{FF2B5EF4-FFF2-40B4-BE49-F238E27FC236}">
                <a16:creationId xmlns:a16="http://schemas.microsoft.com/office/drawing/2014/main" id="{8FAA30E7-785B-4CE3-95E0-57C1CBBF5F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778487">
            <a:off x="682423" y="13966808"/>
            <a:ext cx="14622126" cy="9405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484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4624AE-0605-4209-AFD5-6987867753C8}"/>
              </a:ext>
            </a:extLst>
          </p:cNvPr>
          <p:cNvSpPr>
            <a:spLocks noGrp="1"/>
          </p:cNvSpPr>
          <p:nvPr>
            <p:ph type="title"/>
          </p:nvPr>
        </p:nvSpPr>
        <p:spPr>
          <a:xfrm>
            <a:off x="3802380" y="-457200"/>
            <a:ext cx="36286440" cy="3962400"/>
          </a:xfrm>
        </p:spPr>
        <p:txBody>
          <a:bodyPr/>
          <a:lstStyle/>
          <a:p>
            <a:pPr algn="ctr"/>
            <a:r>
              <a:rPr lang="en-US" b="1" u="sng" dirty="0">
                <a:solidFill>
                  <a:schemeClr val="bg2">
                    <a:lumMod val="20000"/>
                    <a:lumOff val="80000"/>
                  </a:schemeClr>
                </a:solidFill>
                <a:latin typeface="Tw Cen MT" panose="020B0602020104020603" pitchFamily="34" charset="0"/>
              </a:rPr>
              <a:t>Ranch Income Revenues</a:t>
            </a:r>
          </a:p>
        </p:txBody>
      </p:sp>
      <p:graphicFrame>
        <p:nvGraphicFramePr>
          <p:cNvPr id="5" name="Content Placeholder 4">
            <a:extLst>
              <a:ext uri="{FF2B5EF4-FFF2-40B4-BE49-F238E27FC236}">
                <a16:creationId xmlns:a16="http://schemas.microsoft.com/office/drawing/2014/main" id="{FAF9F9F6-E5C6-45C4-8D7A-7C4B5831DF92}"/>
              </a:ext>
            </a:extLst>
          </p:cNvPr>
          <p:cNvGraphicFramePr>
            <a:graphicFrameLocks noGrp="1"/>
          </p:cNvGraphicFramePr>
          <p:nvPr>
            <p:ph idx="4294967295"/>
            <p:extLst>
              <p:ext uri="{D42A27DB-BD31-4B8C-83A1-F6EECF244321}">
                <p14:modId xmlns:p14="http://schemas.microsoft.com/office/powerpoint/2010/main" val="557026562"/>
              </p:ext>
            </p:extLst>
          </p:nvPr>
        </p:nvGraphicFramePr>
        <p:xfrm>
          <a:off x="10629900" y="4495800"/>
          <a:ext cx="22631400" cy="180594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C64B1535-EC2D-407C-B59E-07373B42FB77}"/>
              </a:ext>
            </a:extLst>
          </p:cNvPr>
          <p:cNvSpPr txBox="1"/>
          <p:nvPr/>
        </p:nvSpPr>
        <p:spPr>
          <a:xfrm>
            <a:off x="14905179" y="3233916"/>
            <a:ext cx="14080842" cy="1261884"/>
          </a:xfrm>
          <a:prstGeom prst="rect">
            <a:avLst/>
          </a:prstGeom>
          <a:noFill/>
        </p:spPr>
        <p:txBody>
          <a:bodyPr wrap="none" rtlCol="0">
            <a:spAutoFit/>
          </a:bodyPr>
          <a:lstStyle/>
          <a:p>
            <a:r>
              <a:rPr lang="en-US" dirty="0"/>
              <a:t>Total net average revenue: $78,300</a:t>
            </a:r>
          </a:p>
        </p:txBody>
      </p:sp>
    </p:spTree>
    <p:extLst>
      <p:ext uri="{BB962C8B-B14F-4D97-AF65-F5344CB8AC3E}">
        <p14:creationId xmlns:p14="http://schemas.microsoft.com/office/powerpoint/2010/main" val="2135674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3F9105-013D-4E9F-B011-515E18FA0BE2}"/>
              </a:ext>
            </a:extLst>
          </p:cNvPr>
          <p:cNvSpPr>
            <a:spLocks noGrp="1"/>
          </p:cNvSpPr>
          <p:nvPr>
            <p:ph type="title"/>
          </p:nvPr>
        </p:nvSpPr>
        <p:spPr/>
        <p:txBody>
          <a:bodyPr/>
          <a:lstStyle/>
          <a:p>
            <a:r>
              <a:rPr lang="en-US" b="1" dirty="0">
                <a:solidFill>
                  <a:schemeClr val="bg2">
                    <a:lumMod val="20000"/>
                    <a:lumOff val="80000"/>
                  </a:schemeClr>
                </a:solidFill>
                <a:latin typeface="Tw Cen MT" panose="020B0602020104020603" pitchFamily="34" charset="0"/>
              </a:rPr>
              <a:t>Conservation Easement Benefits</a:t>
            </a:r>
          </a:p>
        </p:txBody>
      </p:sp>
      <p:sp>
        <p:nvSpPr>
          <p:cNvPr id="4" name="Text Placeholder 3">
            <a:extLst>
              <a:ext uri="{FF2B5EF4-FFF2-40B4-BE49-F238E27FC236}">
                <a16:creationId xmlns:a16="http://schemas.microsoft.com/office/drawing/2014/main" id="{503BA28A-81B5-4CAB-A50C-9DB25BDA3900}"/>
              </a:ext>
            </a:extLst>
          </p:cNvPr>
          <p:cNvSpPr>
            <a:spLocks noGrp="1"/>
          </p:cNvSpPr>
          <p:nvPr>
            <p:ph type="body" idx="1"/>
          </p:nvPr>
        </p:nvSpPr>
        <p:spPr/>
        <p:txBody>
          <a:bodyPr>
            <a:normAutofit/>
          </a:bodyPr>
          <a:lstStyle/>
          <a:p>
            <a:r>
              <a:rPr lang="en-US" dirty="0">
                <a:latin typeface="Tw Cen MT" panose="020B0602020104020603" pitchFamily="34" charset="0"/>
              </a:rPr>
              <a:t>Equipment &amp; Facility Upgrades</a:t>
            </a:r>
          </a:p>
        </p:txBody>
      </p:sp>
      <p:sp>
        <p:nvSpPr>
          <p:cNvPr id="6" name="Text Placeholder 5">
            <a:extLst>
              <a:ext uri="{FF2B5EF4-FFF2-40B4-BE49-F238E27FC236}">
                <a16:creationId xmlns:a16="http://schemas.microsoft.com/office/drawing/2014/main" id="{9F4731AD-8776-46B2-9C54-6027A41B62D4}"/>
              </a:ext>
            </a:extLst>
          </p:cNvPr>
          <p:cNvSpPr>
            <a:spLocks noGrp="1"/>
          </p:cNvSpPr>
          <p:nvPr>
            <p:ph type="body" sz="quarter" idx="3"/>
          </p:nvPr>
        </p:nvSpPr>
        <p:spPr/>
        <p:txBody>
          <a:bodyPr>
            <a:normAutofit/>
          </a:bodyPr>
          <a:lstStyle/>
          <a:p>
            <a:r>
              <a:rPr lang="en-US" dirty="0">
                <a:latin typeface="Tw Cen MT" panose="020B0602020104020603" pitchFamily="34" charset="0"/>
              </a:rPr>
              <a:t>Funding &amp; Research Opportunities</a:t>
            </a:r>
          </a:p>
        </p:txBody>
      </p:sp>
      <p:pic>
        <p:nvPicPr>
          <p:cNvPr id="10" name="Content Placeholder 9">
            <a:extLst>
              <a:ext uri="{FF2B5EF4-FFF2-40B4-BE49-F238E27FC236}">
                <a16:creationId xmlns:a16="http://schemas.microsoft.com/office/drawing/2014/main" id="{5C033480-598A-4FC2-8187-65019E2385D4}"/>
              </a:ext>
            </a:extLst>
          </p:cNvPr>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3534"/>
          <a:stretch/>
        </p:blipFill>
        <p:spPr>
          <a:xfrm>
            <a:off x="1828800" y="7946814"/>
            <a:ext cx="18715037" cy="8730376"/>
          </a:xfrm>
        </p:spPr>
      </p:pic>
      <p:pic>
        <p:nvPicPr>
          <p:cNvPr id="12" name="Picture 11">
            <a:extLst>
              <a:ext uri="{FF2B5EF4-FFF2-40B4-BE49-F238E27FC236}">
                <a16:creationId xmlns:a16="http://schemas.microsoft.com/office/drawing/2014/main" id="{2820C8EF-B44C-4EAE-988B-84DF2F55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7200" y="7946814"/>
            <a:ext cx="10380343" cy="13845479"/>
          </a:xfrm>
          <a:prstGeom prst="rect">
            <a:avLst/>
          </a:prstGeom>
        </p:spPr>
      </p:pic>
    </p:spTree>
    <p:extLst>
      <p:ext uri="{BB962C8B-B14F-4D97-AF65-F5344CB8AC3E}">
        <p14:creationId xmlns:p14="http://schemas.microsoft.com/office/powerpoint/2010/main" val="3159158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31699200" cy="23774400"/>
          </a:xfrm>
          <a:prstGeom prst="rect">
            <a:avLst/>
          </a:prstGeom>
        </p:spPr>
      </p:pic>
      <p:sp>
        <p:nvSpPr>
          <p:cNvPr id="3" name="Title 1"/>
          <p:cNvSpPr txBox="1">
            <a:spLocks/>
          </p:cNvSpPr>
          <p:nvPr/>
        </p:nvSpPr>
        <p:spPr>
          <a:xfrm>
            <a:off x="7053578" y="264165"/>
            <a:ext cx="11457940" cy="2113277"/>
          </a:xfrm>
          <a:prstGeom prst="rect">
            <a:avLst/>
          </a:prstGeom>
        </p:spPr>
        <p:txBody>
          <a:bodyPr vert="horz" lIns="316992" tIns="158496" rIns="316992" bIns="158496" rtlCol="0" anchor="b" anchorCtr="0">
            <a:normAutofit/>
          </a:bodyPr>
          <a:lstStyle>
            <a:lvl1pPr algn="l" defTabSz="914400" rtl="0" eaLnBrk="1" latinLnBrk="0" hangingPunct="1">
              <a:spcBef>
                <a:spcPts val="400"/>
              </a:spcBef>
              <a:buNone/>
              <a:defRPr sz="2400" b="0" kern="1200" cap="none" spc="0" baseline="0">
                <a:solidFill>
                  <a:schemeClr val="bg2"/>
                </a:solidFill>
                <a:latin typeface="Cambria" pitchFamily="18" charset="0"/>
                <a:ea typeface="+mj-ea"/>
                <a:cs typeface="Tunga" pitchFamily="2"/>
              </a:defRPr>
            </a:lvl1pPr>
          </a:lstStyle>
          <a:p>
            <a:r>
              <a:rPr lang="en-US" sz="8320" dirty="0">
                <a:solidFill>
                  <a:schemeClr val="bg2">
                    <a:lumMod val="10000"/>
                  </a:schemeClr>
                </a:solidFill>
                <a:latin typeface="Tw Cen MT" panose="020B0602020104020603" pitchFamily="34" charset="0"/>
              </a:rPr>
              <a:t>Managing the Ranch</a:t>
            </a:r>
          </a:p>
        </p:txBody>
      </p:sp>
      <p:sp>
        <p:nvSpPr>
          <p:cNvPr id="4" name="Text Placeholder 3"/>
          <p:cNvSpPr txBox="1">
            <a:spLocks/>
          </p:cNvSpPr>
          <p:nvPr/>
        </p:nvSpPr>
        <p:spPr>
          <a:xfrm>
            <a:off x="7053577" y="2113280"/>
            <a:ext cx="9826752" cy="19019520"/>
          </a:xfrm>
          <a:prstGeom prst="rect">
            <a:avLst/>
          </a:prstGeom>
        </p:spPr>
        <p:txBody>
          <a:bodyPr vert="horz" lIns="316992" tIns="158496" rIns="316992" bIns="158496" rtlCol="0">
            <a:normAutofit/>
          </a:bodyPr>
          <a:lstStyle>
            <a:lvl1pPr marL="0" indent="0" algn="l" defTabSz="914400" rtl="0" eaLnBrk="1" latinLnBrk="0" hangingPunct="1">
              <a:spcBef>
                <a:spcPts val="600"/>
              </a:spcBef>
              <a:spcAft>
                <a:spcPts val="0"/>
              </a:spcAft>
              <a:buClr>
                <a:schemeClr val="accent1"/>
              </a:buClr>
              <a:buFont typeface="Arial" pitchFamily="34" charset="0"/>
              <a:buNone/>
              <a:defRPr lang="en-US" sz="1600" b="0" i="0" kern="1200" cap="none" spc="30" baseline="0" dirty="0" smtClean="0">
                <a:solidFill>
                  <a:schemeClr val="bg2"/>
                </a:solidFill>
                <a:latin typeface="+mn-lt"/>
                <a:ea typeface="+mn-ea"/>
                <a:cs typeface="Tahoma" pitchFamily="34" charset="0"/>
              </a:defRPr>
            </a:lvl1pPr>
            <a:lvl2pPr marL="457200" indent="0" algn="l" defTabSz="914400" rtl="0" eaLnBrk="1" latinLnBrk="0" hangingPunct="1">
              <a:spcBef>
                <a:spcPts val="600"/>
              </a:spcBef>
              <a:buClr>
                <a:schemeClr val="accent1"/>
              </a:buClr>
              <a:buFont typeface="Arial" pitchFamily="34" charset="0"/>
              <a:buNone/>
              <a:defRPr sz="1200" kern="1200">
                <a:solidFill>
                  <a:schemeClr val="tx2"/>
                </a:solidFill>
                <a:latin typeface="Cambria" pitchFamily="18" charset="0"/>
                <a:ea typeface="+mn-ea"/>
                <a:cs typeface="Tahoma" pitchFamily="34" charset="0"/>
              </a:defRPr>
            </a:lvl2pPr>
            <a:lvl3pPr marL="914400" indent="0" algn="l" defTabSz="914400" rtl="0" eaLnBrk="1" latinLnBrk="0" hangingPunct="1">
              <a:spcBef>
                <a:spcPts val="600"/>
              </a:spcBef>
              <a:buClr>
                <a:schemeClr val="accent1"/>
              </a:buClr>
              <a:buFont typeface="Arial" pitchFamily="34" charset="0"/>
              <a:buNone/>
              <a:defRPr sz="1000" kern="1200">
                <a:solidFill>
                  <a:schemeClr val="tx2"/>
                </a:solidFill>
                <a:latin typeface="Cambria" pitchFamily="18" charset="0"/>
                <a:ea typeface="+mn-ea"/>
                <a:cs typeface="Tahoma" pitchFamily="34" charset="0"/>
              </a:defRPr>
            </a:lvl3pPr>
            <a:lvl4pPr marL="1371600" indent="0" algn="l" defTabSz="914400" rtl="0" eaLnBrk="1" latinLnBrk="0" hangingPunct="1">
              <a:spcBef>
                <a:spcPts val="600"/>
              </a:spcBef>
              <a:buClr>
                <a:schemeClr val="accent1"/>
              </a:buClr>
              <a:buFont typeface="Arial" pitchFamily="34" charset="0"/>
              <a:buNone/>
              <a:defRPr sz="900" kern="1200">
                <a:solidFill>
                  <a:schemeClr val="tx2"/>
                </a:solidFill>
                <a:latin typeface="Cambria" pitchFamily="18" charset="0"/>
                <a:ea typeface="+mn-ea"/>
                <a:cs typeface="Tahoma" pitchFamily="34" charset="0"/>
              </a:defRPr>
            </a:lvl4pPr>
            <a:lvl5pPr marL="1828800" indent="0" algn="l" defTabSz="914400" rtl="0" eaLnBrk="1" latinLnBrk="0" hangingPunct="1">
              <a:spcBef>
                <a:spcPts val="600"/>
              </a:spcBef>
              <a:buClr>
                <a:schemeClr val="accent1"/>
              </a:buClr>
              <a:buFont typeface="Arial" pitchFamily="34" charset="0"/>
              <a:buNone/>
              <a:defRPr sz="900" kern="1200" baseline="0">
                <a:solidFill>
                  <a:schemeClr val="tx2"/>
                </a:solidFill>
                <a:latin typeface="Cambria" pitchFamily="18" charset="0"/>
                <a:ea typeface="+mn-ea"/>
                <a:cs typeface="Tahoma" pitchFamily="34" charset="0"/>
              </a:defRPr>
            </a:lvl5pPr>
            <a:lvl6pPr marL="22860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9pPr>
          </a:lstStyle>
          <a:p>
            <a:r>
              <a:rPr lang="en-US" sz="5547" dirty="0">
                <a:solidFill>
                  <a:schemeClr val="bg2">
                    <a:lumMod val="10000"/>
                  </a:schemeClr>
                </a:solidFill>
              </a:rPr>
              <a:t>Controlled Burns</a:t>
            </a:r>
          </a:p>
        </p:txBody>
      </p:sp>
      <p:sp>
        <p:nvSpPr>
          <p:cNvPr id="2" name="TextBox 1"/>
          <p:cNvSpPr txBox="1"/>
          <p:nvPr/>
        </p:nvSpPr>
        <p:spPr>
          <a:xfrm>
            <a:off x="29236993" y="22443280"/>
            <a:ext cx="7580793" cy="839140"/>
          </a:xfrm>
          <a:prstGeom prst="rect">
            <a:avLst/>
          </a:prstGeom>
          <a:noFill/>
        </p:spPr>
        <p:txBody>
          <a:bodyPr wrap="none" rtlCol="0">
            <a:spAutoFit/>
          </a:bodyPr>
          <a:lstStyle/>
          <a:p>
            <a:r>
              <a:rPr lang="en-US" sz="4853" i="1" dirty="0">
                <a:solidFill>
                  <a:schemeClr val="bg1"/>
                </a:solidFill>
              </a:rPr>
              <a:t>Photo courtesy of Todd Steele</a:t>
            </a:r>
          </a:p>
        </p:txBody>
      </p:sp>
    </p:spTree>
    <p:extLst>
      <p:ext uri="{BB962C8B-B14F-4D97-AF65-F5344CB8AC3E}">
        <p14:creationId xmlns:p14="http://schemas.microsoft.com/office/powerpoint/2010/main" val="2471396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B56518-BF58-49A8-919D-8D200F6F89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7900" y="0"/>
            <a:ext cx="31775400" cy="23831550"/>
          </a:xfrm>
          <a:prstGeom prst="rect">
            <a:avLst/>
          </a:prstGeom>
        </p:spPr>
      </p:pic>
      <p:sp>
        <p:nvSpPr>
          <p:cNvPr id="3" name="Title 1"/>
          <p:cNvSpPr txBox="1">
            <a:spLocks/>
          </p:cNvSpPr>
          <p:nvPr/>
        </p:nvSpPr>
        <p:spPr>
          <a:xfrm>
            <a:off x="7053578" y="264165"/>
            <a:ext cx="11457940" cy="2113277"/>
          </a:xfrm>
          <a:prstGeom prst="rect">
            <a:avLst/>
          </a:prstGeom>
        </p:spPr>
        <p:txBody>
          <a:bodyPr vert="horz" lIns="316992" tIns="158496" rIns="316992" bIns="158496" rtlCol="0" anchor="b" anchorCtr="0">
            <a:normAutofit/>
          </a:bodyPr>
          <a:lstStyle>
            <a:lvl1pPr algn="l" defTabSz="914400" rtl="0" eaLnBrk="1" latinLnBrk="0" hangingPunct="1">
              <a:spcBef>
                <a:spcPts val="400"/>
              </a:spcBef>
              <a:buNone/>
              <a:defRPr sz="2400" b="0" kern="1200" cap="none" spc="0" baseline="0">
                <a:solidFill>
                  <a:schemeClr val="bg2"/>
                </a:solidFill>
                <a:latin typeface="Cambria" pitchFamily="18" charset="0"/>
                <a:ea typeface="+mj-ea"/>
                <a:cs typeface="Tunga" pitchFamily="2"/>
              </a:defRPr>
            </a:lvl1pPr>
          </a:lstStyle>
          <a:p>
            <a:r>
              <a:rPr lang="en-US" sz="8320" dirty="0">
                <a:solidFill>
                  <a:schemeClr val="bg2">
                    <a:lumMod val="10000"/>
                  </a:schemeClr>
                </a:solidFill>
                <a:latin typeface="Tw Cen MT" panose="020B0602020104020603" pitchFamily="34" charset="0"/>
              </a:rPr>
              <a:t>Managing the Ranch</a:t>
            </a:r>
          </a:p>
        </p:txBody>
      </p:sp>
      <p:sp>
        <p:nvSpPr>
          <p:cNvPr id="4" name="Text Placeholder 3"/>
          <p:cNvSpPr txBox="1">
            <a:spLocks/>
          </p:cNvSpPr>
          <p:nvPr/>
        </p:nvSpPr>
        <p:spPr>
          <a:xfrm>
            <a:off x="7053577" y="2113280"/>
            <a:ext cx="9826752" cy="19019520"/>
          </a:xfrm>
          <a:prstGeom prst="rect">
            <a:avLst/>
          </a:prstGeom>
        </p:spPr>
        <p:txBody>
          <a:bodyPr vert="horz" lIns="316992" tIns="158496" rIns="316992" bIns="158496" rtlCol="0">
            <a:normAutofit/>
          </a:bodyPr>
          <a:lstStyle>
            <a:lvl1pPr marL="0" indent="0" algn="l" defTabSz="914400" rtl="0" eaLnBrk="1" latinLnBrk="0" hangingPunct="1">
              <a:spcBef>
                <a:spcPts val="600"/>
              </a:spcBef>
              <a:spcAft>
                <a:spcPts val="0"/>
              </a:spcAft>
              <a:buClr>
                <a:schemeClr val="accent1"/>
              </a:buClr>
              <a:buFont typeface="Arial" pitchFamily="34" charset="0"/>
              <a:buNone/>
              <a:defRPr lang="en-US" sz="1600" b="0" i="0" kern="1200" cap="none" spc="30" baseline="0" dirty="0" smtClean="0">
                <a:solidFill>
                  <a:schemeClr val="bg2"/>
                </a:solidFill>
                <a:latin typeface="+mn-lt"/>
                <a:ea typeface="+mn-ea"/>
                <a:cs typeface="Tahoma" pitchFamily="34" charset="0"/>
              </a:defRPr>
            </a:lvl1pPr>
            <a:lvl2pPr marL="457200" indent="0" algn="l" defTabSz="914400" rtl="0" eaLnBrk="1" latinLnBrk="0" hangingPunct="1">
              <a:spcBef>
                <a:spcPts val="600"/>
              </a:spcBef>
              <a:buClr>
                <a:schemeClr val="accent1"/>
              </a:buClr>
              <a:buFont typeface="Arial" pitchFamily="34" charset="0"/>
              <a:buNone/>
              <a:defRPr sz="1200" kern="1200">
                <a:solidFill>
                  <a:schemeClr val="tx2"/>
                </a:solidFill>
                <a:latin typeface="Cambria" pitchFamily="18" charset="0"/>
                <a:ea typeface="+mn-ea"/>
                <a:cs typeface="Tahoma" pitchFamily="34" charset="0"/>
              </a:defRPr>
            </a:lvl2pPr>
            <a:lvl3pPr marL="914400" indent="0" algn="l" defTabSz="914400" rtl="0" eaLnBrk="1" latinLnBrk="0" hangingPunct="1">
              <a:spcBef>
                <a:spcPts val="600"/>
              </a:spcBef>
              <a:buClr>
                <a:schemeClr val="accent1"/>
              </a:buClr>
              <a:buFont typeface="Arial" pitchFamily="34" charset="0"/>
              <a:buNone/>
              <a:defRPr sz="1000" kern="1200">
                <a:solidFill>
                  <a:schemeClr val="tx2"/>
                </a:solidFill>
                <a:latin typeface="Cambria" pitchFamily="18" charset="0"/>
                <a:ea typeface="+mn-ea"/>
                <a:cs typeface="Tahoma" pitchFamily="34" charset="0"/>
              </a:defRPr>
            </a:lvl3pPr>
            <a:lvl4pPr marL="1371600" indent="0" algn="l" defTabSz="914400" rtl="0" eaLnBrk="1" latinLnBrk="0" hangingPunct="1">
              <a:spcBef>
                <a:spcPts val="600"/>
              </a:spcBef>
              <a:buClr>
                <a:schemeClr val="accent1"/>
              </a:buClr>
              <a:buFont typeface="Arial" pitchFamily="34" charset="0"/>
              <a:buNone/>
              <a:defRPr sz="900" kern="1200">
                <a:solidFill>
                  <a:schemeClr val="tx2"/>
                </a:solidFill>
                <a:latin typeface="Cambria" pitchFamily="18" charset="0"/>
                <a:ea typeface="+mn-ea"/>
                <a:cs typeface="Tahoma" pitchFamily="34" charset="0"/>
              </a:defRPr>
            </a:lvl4pPr>
            <a:lvl5pPr marL="1828800" indent="0" algn="l" defTabSz="914400" rtl="0" eaLnBrk="1" latinLnBrk="0" hangingPunct="1">
              <a:spcBef>
                <a:spcPts val="600"/>
              </a:spcBef>
              <a:buClr>
                <a:schemeClr val="accent1"/>
              </a:buClr>
              <a:buFont typeface="Arial" pitchFamily="34" charset="0"/>
              <a:buNone/>
              <a:defRPr sz="900" kern="1200" baseline="0">
                <a:solidFill>
                  <a:schemeClr val="tx2"/>
                </a:solidFill>
                <a:latin typeface="Cambria" pitchFamily="18" charset="0"/>
                <a:ea typeface="+mn-ea"/>
                <a:cs typeface="Tahoma" pitchFamily="34" charset="0"/>
              </a:defRPr>
            </a:lvl5pPr>
            <a:lvl6pPr marL="22860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9pPr>
          </a:lstStyle>
          <a:p>
            <a:r>
              <a:rPr lang="en-US" sz="5547" dirty="0">
                <a:solidFill>
                  <a:schemeClr val="bg2">
                    <a:lumMod val="10000"/>
                  </a:schemeClr>
                </a:solidFill>
              </a:rPr>
              <a:t>Invasive Species</a:t>
            </a:r>
          </a:p>
          <a:p>
            <a:endParaRPr lang="en-US" sz="5547" dirty="0">
              <a:solidFill>
                <a:schemeClr val="bg2">
                  <a:lumMod val="10000"/>
                </a:schemeClr>
              </a:solidFill>
            </a:endParaRPr>
          </a:p>
        </p:txBody>
      </p:sp>
      <p:sp>
        <p:nvSpPr>
          <p:cNvPr id="2" name="TextBox 1"/>
          <p:cNvSpPr txBox="1"/>
          <p:nvPr/>
        </p:nvSpPr>
        <p:spPr>
          <a:xfrm>
            <a:off x="29236993" y="22443280"/>
            <a:ext cx="7580793" cy="839140"/>
          </a:xfrm>
          <a:prstGeom prst="rect">
            <a:avLst/>
          </a:prstGeom>
          <a:noFill/>
        </p:spPr>
        <p:txBody>
          <a:bodyPr wrap="none" rtlCol="0">
            <a:spAutoFit/>
          </a:bodyPr>
          <a:lstStyle/>
          <a:p>
            <a:r>
              <a:rPr lang="en-US" sz="4853" i="1" dirty="0">
                <a:solidFill>
                  <a:schemeClr val="bg1"/>
                </a:solidFill>
              </a:rPr>
              <a:t>Photo courtesy of Todd Steele</a:t>
            </a:r>
          </a:p>
        </p:txBody>
      </p:sp>
    </p:spTree>
    <p:extLst>
      <p:ext uri="{BB962C8B-B14F-4D97-AF65-F5344CB8AC3E}">
        <p14:creationId xmlns:p14="http://schemas.microsoft.com/office/powerpoint/2010/main" val="1813885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1EC3FF-03EC-4FB6-B977-D2711168D46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10300" y="0"/>
            <a:ext cx="31470600" cy="23865205"/>
          </a:xfrm>
          <a:prstGeom prst="rect">
            <a:avLst/>
          </a:prstGeom>
        </p:spPr>
      </p:pic>
      <p:sp>
        <p:nvSpPr>
          <p:cNvPr id="3" name="Title 1"/>
          <p:cNvSpPr txBox="1">
            <a:spLocks/>
          </p:cNvSpPr>
          <p:nvPr/>
        </p:nvSpPr>
        <p:spPr>
          <a:xfrm>
            <a:off x="7053578" y="264165"/>
            <a:ext cx="11457940" cy="2113277"/>
          </a:xfrm>
          <a:prstGeom prst="rect">
            <a:avLst/>
          </a:prstGeom>
        </p:spPr>
        <p:txBody>
          <a:bodyPr vert="horz" lIns="316992" tIns="158496" rIns="316992" bIns="158496" rtlCol="0" anchor="b" anchorCtr="0">
            <a:normAutofit/>
          </a:bodyPr>
          <a:lstStyle>
            <a:lvl1pPr algn="l" defTabSz="914400" rtl="0" eaLnBrk="1" latinLnBrk="0" hangingPunct="1">
              <a:spcBef>
                <a:spcPts val="400"/>
              </a:spcBef>
              <a:buNone/>
              <a:defRPr sz="2400" b="0" kern="1200" cap="none" spc="0" baseline="0">
                <a:solidFill>
                  <a:schemeClr val="bg2"/>
                </a:solidFill>
                <a:latin typeface="Cambria" pitchFamily="18" charset="0"/>
                <a:ea typeface="+mj-ea"/>
                <a:cs typeface="Tunga" pitchFamily="2"/>
              </a:defRPr>
            </a:lvl1pPr>
          </a:lstStyle>
          <a:p>
            <a:r>
              <a:rPr lang="en-US" sz="8320" dirty="0">
                <a:solidFill>
                  <a:schemeClr val="bg2">
                    <a:lumMod val="10000"/>
                  </a:schemeClr>
                </a:solidFill>
                <a:latin typeface="Tw Cen MT" panose="020B0602020104020603" pitchFamily="34" charset="0"/>
              </a:rPr>
              <a:t>Managing the Ranch</a:t>
            </a:r>
          </a:p>
        </p:txBody>
      </p:sp>
      <p:sp>
        <p:nvSpPr>
          <p:cNvPr id="4" name="Text Placeholder 3"/>
          <p:cNvSpPr txBox="1">
            <a:spLocks/>
          </p:cNvSpPr>
          <p:nvPr/>
        </p:nvSpPr>
        <p:spPr>
          <a:xfrm>
            <a:off x="7053577" y="2113280"/>
            <a:ext cx="9826752" cy="19019520"/>
          </a:xfrm>
          <a:prstGeom prst="rect">
            <a:avLst/>
          </a:prstGeom>
        </p:spPr>
        <p:txBody>
          <a:bodyPr vert="horz" lIns="316992" tIns="158496" rIns="316992" bIns="158496" rtlCol="0">
            <a:normAutofit/>
          </a:bodyPr>
          <a:lstStyle>
            <a:lvl1pPr marL="0" indent="0" algn="l" defTabSz="914400" rtl="0" eaLnBrk="1" latinLnBrk="0" hangingPunct="1">
              <a:spcBef>
                <a:spcPts val="600"/>
              </a:spcBef>
              <a:spcAft>
                <a:spcPts val="0"/>
              </a:spcAft>
              <a:buClr>
                <a:schemeClr val="accent1"/>
              </a:buClr>
              <a:buFont typeface="Arial" pitchFamily="34" charset="0"/>
              <a:buNone/>
              <a:defRPr lang="en-US" sz="1600" b="0" i="0" kern="1200" cap="none" spc="30" baseline="0" dirty="0" smtClean="0">
                <a:solidFill>
                  <a:schemeClr val="bg2"/>
                </a:solidFill>
                <a:latin typeface="+mn-lt"/>
                <a:ea typeface="+mn-ea"/>
                <a:cs typeface="Tahoma" pitchFamily="34" charset="0"/>
              </a:defRPr>
            </a:lvl1pPr>
            <a:lvl2pPr marL="457200" indent="0" algn="l" defTabSz="914400" rtl="0" eaLnBrk="1" latinLnBrk="0" hangingPunct="1">
              <a:spcBef>
                <a:spcPts val="600"/>
              </a:spcBef>
              <a:buClr>
                <a:schemeClr val="accent1"/>
              </a:buClr>
              <a:buFont typeface="Arial" pitchFamily="34" charset="0"/>
              <a:buNone/>
              <a:defRPr sz="1200" kern="1200">
                <a:solidFill>
                  <a:schemeClr val="tx2"/>
                </a:solidFill>
                <a:latin typeface="Cambria" pitchFamily="18" charset="0"/>
                <a:ea typeface="+mn-ea"/>
                <a:cs typeface="Tahoma" pitchFamily="34" charset="0"/>
              </a:defRPr>
            </a:lvl2pPr>
            <a:lvl3pPr marL="914400" indent="0" algn="l" defTabSz="914400" rtl="0" eaLnBrk="1" latinLnBrk="0" hangingPunct="1">
              <a:spcBef>
                <a:spcPts val="600"/>
              </a:spcBef>
              <a:buClr>
                <a:schemeClr val="accent1"/>
              </a:buClr>
              <a:buFont typeface="Arial" pitchFamily="34" charset="0"/>
              <a:buNone/>
              <a:defRPr sz="1000" kern="1200">
                <a:solidFill>
                  <a:schemeClr val="tx2"/>
                </a:solidFill>
                <a:latin typeface="Cambria" pitchFamily="18" charset="0"/>
                <a:ea typeface="+mn-ea"/>
                <a:cs typeface="Tahoma" pitchFamily="34" charset="0"/>
              </a:defRPr>
            </a:lvl3pPr>
            <a:lvl4pPr marL="1371600" indent="0" algn="l" defTabSz="914400" rtl="0" eaLnBrk="1" latinLnBrk="0" hangingPunct="1">
              <a:spcBef>
                <a:spcPts val="600"/>
              </a:spcBef>
              <a:buClr>
                <a:schemeClr val="accent1"/>
              </a:buClr>
              <a:buFont typeface="Arial" pitchFamily="34" charset="0"/>
              <a:buNone/>
              <a:defRPr sz="900" kern="1200">
                <a:solidFill>
                  <a:schemeClr val="tx2"/>
                </a:solidFill>
                <a:latin typeface="Cambria" pitchFamily="18" charset="0"/>
                <a:ea typeface="+mn-ea"/>
                <a:cs typeface="Tahoma" pitchFamily="34" charset="0"/>
              </a:defRPr>
            </a:lvl4pPr>
            <a:lvl5pPr marL="1828800" indent="0" algn="l" defTabSz="914400" rtl="0" eaLnBrk="1" latinLnBrk="0" hangingPunct="1">
              <a:spcBef>
                <a:spcPts val="600"/>
              </a:spcBef>
              <a:buClr>
                <a:schemeClr val="accent1"/>
              </a:buClr>
              <a:buFont typeface="Arial" pitchFamily="34" charset="0"/>
              <a:buNone/>
              <a:defRPr sz="900" kern="1200" baseline="0">
                <a:solidFill>
                  <a:schemeClr val="tx2"/>
                </a:solidFill>
                <a:latin typeface="Cambria" pitchFamily="18" charset="0"/>
                <a:ea typeface="+mn-ea"/>
                <a:cs typeface="Tahoma" pitchFamily="34" charset="0"/>
              </a:defRPr>
            </a:lvl5pPr>
            <a:lvl6pPr marL="22860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9pPr>
          </a:lstStyle>
          <a:p>
            <a:r>
              <a:rPr lang="en-US" sz="5547" dirty="0">
                <a:solidFill>
                  <a:schemeClr val="bg2">
                    <a:lumMod val="10000"/>
                  </a:schemeClr>
                </a:solidFill>
              </a:rPr>
              <a:t>Invasive Species</a:t>
            </a:r>
          </a:p>
          <a:p>
            <a:endParaRPr lang="en-US" sz="5547" dirty="0">
              <a:solidFill>
                <a:schemeClr val="bg2">
                  <a:lumMod val="10000"/>
                </a:schemeClr>
              </a:solidFill>
            </a:endParaRPr>
          </a:p>
        </p:txBody>
      </p:sp>
      <p:sp>
        <p:nvSpPr>
          <p:cNvPr id="2" name="TextBox 1"/>
          <p:cNvSpPr txBox="1"/>
          <p:nvPr/>
        </p:nvSpPr>
        <p:spPr>
          <a:xfrm>
            <a:off x="29236993" y="22443280"/>
            <a:ext cx="7580793" cy="839140"/>
          </a:xfrm>
          <a:prstGeom prst="rect">
            <a:avLst/>
          </a:prstGeom>
          <a:noFill/>
        </p:spPr>
        <p:txBody>
          <a:bodyPr wrap="none" rtlCol="0">
            <a:spAutoFit/>
          </a:bodyPr>
          <a:lstStyle/>
          <a:p>
            <a:r>
              <a:rPr lang="en-US" sz="4853" i="1" dirty="0">
                <a:solidFill>
                  <a:schemeClr val="bg1"/>
                </a:solidFill>
              </a:rPr>
              <a:t>Photo courtesy of Todd Steele</a:t>
            </a:r>
          </a:p>
        </p:txBody>
      </p:sp>
    </p:spTree>
    <p:extLst>
      <p:ext uri="{BB962C8B-B14F-4D97-AF65-F5344CB8AC3E}">
        <p14:creationId xmlns:p14="http://schemas.microsoft.com/office/powerpoint/2010/main" val="1641596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38ED25-A327-4213-9027-2CDFC27814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80"/>
            <a:ext cx="43891200" cy="23774400"/>
          </a:xfrm>
          <a:prstGeom prst="rect">
            <a:avLst/>
          </a:prstGeom>
        </p:spPr>
      </p:pic>
      <p:sp>
        <p:nvSpPr>
          <p:cNvPr id="8" name="Rectangle 7">
            <a:extLst>
              <a:ext uri="{FF2B5EF4-FFF2-40B4-BE49-F238E27FC236}">
                <a16:creationId xmlns:a16="http://schemas.microsoft.com/office/drawing/2014/main" id="{48BB7929-310A-4660-AD76-588EC68CF687}"/>
              </a:ext>
            </a:extLst>
          </p:cNvPr>
          <p:cNvSpPr/>
          <p:nvPr/>
        </p:nvSpPr>
        <p:spPr>
          <a:xfrm>
            <a:off x="2514600" y="1066800"/>
            <a:ext cx="10287000" cy="2971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5434E6D-01C9-42CF-85E5-32194AC39F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0" y="467161"/>
            <a:ext cx="15273027" cy="22815259"/>
          </a:xfrm>
          <a:prstGeom prst="rect">
            <a:avLst/>
          </a:prstGeom>
        </p:spPr>
      </p:pic>
      <p:sp>
        <p:nvSpPr>
          <p:cNvPr id="3" name="Title 1"/>
          <p:cNvSpPr txBox="1">
            <a:spLocks/>
          </p:cNvSpPr>
          <p:nvPr/>
        </p:nvSpPr>
        <p:spPr>
          <a:xfrm>
            <a:off x="2514600" y="-15240"/>
            <a:ext cx="11457940" cy="2514600"/>
          </a:xfrm>
          <a:prstGeom prst="rect">
            <a:avLst/>
          </a:prstGeom>
          <a:noFill/>
        </p:spPr>
        <p:txBody>
          <a:bodyPr vert="horz" lIns="316992" tIns="158496" rIns="316992" bIns="158496" rtlCol="0" anchor="b" anchorCtr="0">
            <a:normAutofit/>
          </a:bodyPr>
          <a:lstStyle>
            <a:lvl1pPr algn="l" defTabSz="914400" rtl="0" eaLnBrk="1" latinLnBrk="0" hangingPunct="1">
              <a:spcBef>
                <a:spcPts val="400"/>
              </a:spcBef>
              <a:buNone/>
              <a:defRPr sz="2400" b="0" kern="1200" cap="none" spc="0" baseline="0">
                <a:solidFill>
                  <a:schemeClr val="bg2"/>
                </a:solidFill>
                <a:latin typeface="Cambria" pitchFamily="18" charset="0"/>
                <a:ea typeface="+mj-ea"/>
                <a:cs typeface="Tunga" pitchFamily="2"/>
              </a:defRPr>
            </a:lvl1pPr>
          </a:lstStyle>
          <a:p>
            <a:r>
              <a:rPr lang="en-US" sz="8320" dirty="0">
                <a:solidFill>
                  <a:schemeClr val="bg2">
                    <a:lumMod val="10000"/>
                  </a:schemeClr>
                </a:solidFill>
              </a:rPr>
              <a:t>Managing the Ranch</a:t>
            </a:r>
          </a:p>
        </p:txBody>
      </p:sp>
      <p:sp>
        <p:nvSpPr>
          <p:cNvPr id="4" name="Text Placeholder 3"/>
          <p:cNvSpPr txBox="1">
            <a:spLocks/>
          </p:cNvSpPr>
          <p:nvPr/>
        </p:nvSpPr>
        <p:spPr>
          <a:xfrm>
            <a:off x="2514600" y="2499360"/>
            <a:ext cx="11457939" cy="2077720"/>
          </a:xfrm>
          <a:prstGeom prst="rect">
            <a:avLst/>
          </a:prstGeom>
          <a:noFill/>
        </p:spPr>
        <p:txBody>
          <a:bodyPr vert="horz" lIns="316992" tIns="158496" rIns="316992" bIns="158496" rtlCol="0">
            <a:normAutofit/>
          </a:bodyPr>
          <a:lstStyle>
            <a:lvl1pPr marL="0" indent="0" algn="l" defTabSz="914400" rtl="0" eaLnBrk="1" latinLnBrk="0" hangingPunct="1">
              <a:spcBef>
                <a:spcPts val="600"/>
              </a:spcBef>
              <a:spcAft>
                <a:spcPts val="0"/>
              </a:spcAft>
              <a:buClr>
                <a:schemeClr val="accent1"/>
              </a:buClr>
              <a:buFont typeface="Arial" pitchFamily="34" charset="0"/>
              <a:buNone/>
              <a:defRPr lang="en-US" sz="1600" b="0" i="0" kern="1200" cap="none" spc="30" baseline="0" dirty="0" smtClean="0">
                <a:solidFill>
                  <a:schemeClr val="bg2"/>
                </a:solidFill>
                <a:latin typeface="+mn-lt"/>
                <a:ea typeface="+mn-ea"/>
                <a:cs typeface="Tahoma" pitchFamily="34" charset="0"/>
              </a:defRPr>
            </a:lvl1pPr>
            <a:lvl2pPr marL="457200" indent="0" algn="l" defTabSz="914400" rtl="0" eaLnBrk="1" latinLnBrk="0" hangingPunct="1">
              <a:spcBef>
                <a:spcPts val="600"/>
              </a:spcBef>
              <a:buClr>
                <a:schemeClr val="accent1"/>
              </a:buClr>
              <a:buFont typeface="Arial" pitchFamily="34" charset="0"/>
              <a:buNone/>
              <a:defRPr sz="1200" kern="1200">
                <a:solidFill>
                  <a:schemeClr val="tx2"/>
                </a:solidFill>
                <a:latin typeface="Cambria" pitchFamily="18" charset="0"/>
                <a:ea typeface="+mn-ea"/>
                <a:cs typeface="Tahoma" pitchFamily="34" charset="0"/>
              </a:defRPr>
            </a:lvl2pPr>
            <a:lvl3pPr marL="914400" indent="0" algn="l" defTabSz="914400" rtl="0" eaLnBrk="1" latinLnBrk="0" hangingPunct="1">
              <a:spcBef>
                <a:spcPts val="600"/>
              </a:spcBef>
              <a:buClr>
                <a:schemeClr val="accent1"/>
              </a:buClr>
              <a:buFont typeface="Arial" pitchFamily="34" charset="0"/>
              <a:buNone/>
              <a:defRPr sz="1000" kern="1200">
                <a:solidFill>
                  <a:schemeClr val="tx2"/>
                </a:solidFill>
                <a:latin typeface="Cambria" pitchFamily="18" charset="0"/>
                <a:ea typeface="+mn-ea"/>
                <a:cs typeface="Tahoma" pitchFamily="34" charset="0"/>
              </a:defRPr>
            </a:lvl3pPr>
            <a:lvl4pPr marL="1371600" indent="0" algn="l" defTabSz="914400" rtl="0" eaLnBrk="1" latinLnBrk="0" hangingPunct="1">
              <a:spcBef>
                <a:spcPts val="600"/>
              </a:spcBef>
              <a:buClr>
                <a:schemeClr val="accent1"/>
              </a:buClr>
              <a:buFont typeface="Arial" pitchFamily="34" charset="0"/>
              <a:buNone/>
              <a:defRPr sz="900" kern="1200">
                <a:solidFill>
                  <a:schemeClr val="tx2"/>
                </a:solidFill>
                <a:latin typeface="Cambria" pitchFamily="18" charset="0"/>
                <a:ea typeface="+mn-ea"/>
                <a:cs typeface="Tahoma" pitchFamily="34" charset="0"/>
              </a:defRPr>
            </a:lvl4pPr>
            <a:lvl5pPr marL="1828800" indent="0" algn="l" defTabSz="914400" rtl="0" eaLnBrk="1" latinLnBrk="0" hangingPunct="1">
              <a:spcBef>
                <a:spcPts val="600"/>
              </a:spcBef>
              <a:buClr>
                <a:schemeClr val="accent1"/>
              </a:buClr>
              <a:buFont typeface="Arial" pitchFamily="34" charset="0"/>
              <a:buNone/>
              <a:defRPr sz="900" kern="1200" baseline="0">
                <a:solidFill>
                  <a:schemeClr val="tx2"/>
                </a:solidFill>
                <a:latin typeface="Cambria" pitchFamily="18" charset="0"/>
                <a:ea typeface="+mn-ea"/>
                <a:cs typeface="Tahoma" pitchFamily="34" charset="0"/>
              </a:defRPr>
            </a:lvl5pPr>
            <a:lvl6pPr marL="22860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9pPr>
          </a:lstStyle>
          <a:p>
            <a:r>
              <a:rPr lang="en-US" sz="5547" dirty="0">
                <a:solidFill>
                  <a:schemeClr val="bg2">
                    <a:lumMod val="10000"/>
                  </a:schemeClr>
                </a:solidFill>
              </a:rPr>
              <a:t>Vegetation Monitoring/Research</a:t>
            </a:r>
          </a:p>
        </p:txBody>
      </p:sp>
    </p:spTree>
    <p:extLst>
      <p:ext uri="{BB962C8B-B14F-4D97-AF65-F5344CB8AC3E}">
        <p14:creationId xmlns:p14="http://schemas.microsoft.com/office/powerpoint/2010/main" val="205793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
        <p:cNvGrpSpPr/>
        <p:nvPr/>
      </p:nvGrpSpPr>
      <p:grpSpPr>
        <a:xfrm>
          <a:off x="0" y="0"/>
          <a:ext cx="0" cy="0"/>
          <a:chOff x="0" y="0"/>
          <a:chExt cx="0" cy="0"/>
        </a:xfrm>
      </p:grpSpPr>
      <p:sp>
        <p:nvSpPr>
          <p:cNvPr id="4" name="Oval 3"/>
          <p:cNvSpPr/>
          <p:nvPr/>
        </p:nvSpPr>
        <p:spPr>
          <a:xfrm>
            <a:off x="33398698" y="18521526"/>
            <a:ext cx="3931920" cy="39319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792200" y="12420600"/>
            <a:ext cx="16306800" cy="4031873"/>
          </a:xfrm>
          <a:prstGeom prst="rect">
            <a:avLst/>
          </a:prstGeom>
          <a:solidFill>
            <a:schemeClr val="tx1">
              <a:lumMod val="85000"/>
              <a:alpha val="60000"/>
            </a:schemeClr>
          </a:solidFill>
        </p:spPr>
        <p:txBody>
          <a:bodyPr wrap="square" rtlCol="0">
            <a:spAutoFit/>
          </a:bodyPr>
          <a:lstStyle/>
          <a:p>
            <a:pPr algn="ctr"/>
            <a:r>
              <a:rPr lang="en-US" sz="16000" cap="small" dirty="0">
                <a:solidFill>
                  <a:schemeClr val="bg1"/>
                </a:solidFill>
                <a:latin typeface="Kozuka Gothic Pr6N L" panose="020B0200000000000000" pitchFamily="34" charset="-128"/>
                <a:ea typeface="Kozuka Gothic Pr6N L" panose="020B0200000000000000" pitchFamily="34" charset="-128"/>
              </a:rPr>
              <a:t>Katie Swanson</a:t>
            </a:r>
          </a:p>
          <a:p>
            <a:pPr algn="ctr"/>
            <a:r>
              <a:rPr lang="en-US" sz="9600" b="1" i="1" cap="small" dirty="0">
                <a:solidFill>
                  <a:schemeClr val="bg1"/>
                </a:solidFill>
                <a:latin typeface="Kozuka Gothic Pr6N L" panose="020B0200000000000000" pitchFamily="34" charset="-128"/>
                <a:ea typeface="Kozuka Gothic Pr6N L" panose="020B0200000000000000" pitchFamily="34" charset="-128"/>
              </a:rPr>
              <a:t>Katie.Swanson@utexa.edu</a:t>
            </a:r>
          </a:p>
        </p:txBody>
      </p:sp>
      <p:sp>
        <p:nvSpPr>
          <p:cNvPr id="2" name="Rectangle 1"/>
          <p:cNvSpPr/>
          <p:nvPr/>
        </p:nvSpPr>
        <p:spPr>
          <a:xfrm>
            <a:off x="4914900" y="18886202"/>
            <a:ext cx="13777746" cy="3079946"/>
          </a:xfrm>
          <a:prstGeom prst="rect">
            <a:avLst/>
          </a:prstGeom>
          <a:solidFill>
            <a:schemeClr val="tx1">
              <a:alpha val="60000"/>
            </a:schemeClr>
          </a:solidFill>
        </p:spPr>
        <p:txBody>
          <a:bodyPr wrap="none">
            <a:spAutoFit/>
          </a:bodyPr>
          <a:lstStyle/>
          <a:p>
            <a:r>
              <a:rPr lang="en-US" sz="9707" dirty="0">
                <a:solidFill>
                  <a:schemeClr val="bg1"/>
                </a:solidFill>
                <a:latin typeface="Cambria" pitchFamily="18" charset="0"/>
                <a:hlinkClick r:id="rId4">
                  <a:extLst>
                    <a:ext uri="{A12FA001-AC4F-418D-AE19-62706E023703}">
                      <ahyp:hlinkClr xmlns:ahyp="http://schemas.microsoft.com/office/drawing/2018/hyperlinkcolor" val="tx"/>
                    </a:ext>
                  </a:extLst>
                </a:hlinkClick>
              </a:rPr>
              <a:t>www.missionaransas.org</a:t>
            </a:r>
            <a:endParaRPr lang="en-US" sz="9707" dirty="0">
              <a:solidFill>
                <a:schemeClr val="bg1"/>
              </a:solidFill>
              <a:latin typeface="Cambria" pitchFamily="18" charset="0"/>
            </a:endParaRPr>
          </a:p>
          <a:p>
            <a:r>
              <a:rPr lang="en-US" sz="9707" dirty="0">
                <a:solidFill>
                  <a:schemeClr val="bg1"/>
                </a:solidFill>
                <a:latin typeface="Cambria" pitchFamily="18" charset="0"/>
                <a:hlinkClick r:id="rId5">
                  <a:extLst>
                    <a:ext uri="{A12FA001-AC4F-418D-AE19-62706E023703}">
                      <ahyp:hlinkClr xmlns:ahyp="http://schemas.microsoft.com/office/drawing/2018/hyperlinkcolor" val="tx"/>
                    </a:ext>
                  </a:extLst>
                </a:hlinkClick>
              </a:rPr>
              <a:t>www.fennesseyranch.net</a:t>
            </a:r>
            <a:r>
              <a:rPr lang="en-US" sz="9707" dirty="0">
                <a:solidFill>
                  <a:schemeClr val="bg1"/>
                </a:solidFill>
                <a:latin typeface="Cambria" pitchFamily="18" charset="0"/>
              </a:rPr>
              <a:t> </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7381" y="18521526"/>
            <a:ext cx="14463237" cy="3811173"/>
          </a:xfrm>
          <a:prstGeom prst="rect">
            <a:avLst/>
          </a:prstGeom>
        </p:spPr>
      </p:pic>
      <p:sp>
        <p:nvSpPr>
          <p:cNvPr id="9" name="Title 1"/>
          <p:cNvSpPr txBox="1">
            <a:spLocks/>
          </p:cNvSpPr>
          <p:nvPr/>
        </p:nvSpPr>
        <p:spPr>
          <a:xfrm>
            <a:off x="4914900" y="5791200"/>
            <a:ext cx="34061400" cy="6302247"/>
          </a:xfrm>
          <a:prstGeom prst="rect">
            <a:avLst/>
          </a:prstGeom>
          <a:solidFill>
            <a:schemeClr val="tx1">
              <a:lumMod val="85000"/>
              <a:alpha val="60000"/>
            </a:schemeClr>
          </a:solidFill>
        </p:spPr>
        <p:txBody>
          <a:bodyPr vert="horz" lIns="316992" tIns="158496" rIns="316992" bIns="31699" rtlCol="0" anchor="b">
            <a:noAutofit/>
          </a:bodyPr>
          <a:lstStyle>
            <a:lvl1pPr algn="ctr" defTabSz="914400" rtl="0" eaLnBrk="1" latinLnBrk="0" hangingPunct="1">
              <a:spcBef>
                <a:spcPct val="0"/>
              </a:spcBef>
              <a:buNone/>
              <a:defRPr sz="3200" kern="1200">
                <a:solidFill>
                  <a:schemeClr val="tx1"/>
                </a:solidFill>
                <a:latin typeface="Cambria" pitchFamily="18" charset="0"/>
                <a:ea typeface="+mj-ea"/>
                <a:cs typeface="+mj-cs"/>
              </a:defRPr>
            </a:lvl1pPr>
          </a:lstStyle>
          <a:p>
            <a:pPr algn="l"/>
            <a:r>
              <a:rPr lang="en-US" sz="19900" b="1" cap="small" dirty="0">
                <a:solidFill>
                  <a:schemeClr val="bg1"/>
                </a:solidFill>
                <a:latin typeface="Kozuka Gothic Pr6N L" panose="020B0200000000000000" pitchFamily="34" charset="-128"/>
                <a:ea typeface="Kozuka Gothic Pr6N L" panose="020B0200000000000000" pitchFamily="34" charset="-128"/>
              </a:rPr>
              <a:t>Mission   Aransas Reserve</a:t>
            </a:r>
          </a:p>
          <a:p>
            <a:pPr algn="l"/>
            <a:r>
              <a:rPr lang="en-US" sz="19900" b="1" cap="small" dirty="0">
                <a:solidFill>
                  <a:schemeClr val="bg1"/>
                </a:solidFill>
                <a:latin typeface="Kozuka Gothic Pr6N L" panose="020B0200000000000000" pitchFamily="34" charset="-128"/>
                <a:ea typeface="Kozuka Gothic Pr6N L" panose="020B0200000000000000" pitchFamily="34" charset="-128"/>
              </a:rPr>
              <a:t>THANK YOU. </a:t>
            </a:r>
          </a:p>
        </p:txBody>
      </p:sp>
      <p:sp>
        <p:nvSpPr>
          <p:cNvPr id="5" name="5-Point Star 4"/>
          <p:cNvSpPr/>
          <p:nvPr/>
        </p:nvSpPr>
        <p:spPr>
          <a:xfrm>
            <a:off x="15087600" y="6829663"/>
            <a:ext cx="1463040" cy="1463040"/>
          </a:xfrm>
          <a:prstGeom prst="star5">
            <a:avLst/>
          </a:prstGeom>
          <a:solidFill>
            <a:schemeClr val="tx1"/>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16992" tIns="158496" rIns="316992" bIns="158496" numCol="1" spcCol="0" rtlCol="0" fromWordArt="0" anchor="ctr" anchorCtr="0" forceAA="0" compatLnSpc="1">
            <a:prstTxWarp prst="textNoShape">
              <a:avLst/>
            </a:prstTxWarp>
            <a:noAutofit/>
          </a:bodyPr>
          <a:lstStyle/>
          <a:p>
            <a:pPr algn="ctr"/>
            <a:endParaRPr lang="en-US" sz="26347"/>
          </a:p>
        </p:txBody>
      </p:sp>
      <p:pic>
        <p:nvPicPr>
          <p:cNvPr id="6146" name="Picture 2" descr="Fennessey Ranch Logo">
            <a:extLst>
              <a:ext uri="{FF2B5EF4-FFF2-40B4-BE49-F238E27FC236}">
                <a16:creationId xmlns:a16="http://schemas.microsoft.com/office/drawing/2014/main" id="{A450F286-2C91-4495-B624-AE34D78EB3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28600" y="18519651"/>
            <a:ext cx="4826643" cy="3813048"/>
          </a:xfrm>
          <a:prstGeom prst="rect">
            <a:avLst/>
          </a:prstGeom>
          <a:solidFill>
            <a:schemeClr val="tx1"/>
          </a:solidFill>
        </p:spPr>
      </p:pic>
    </p:spTree>
    <p:extLst>
      <p:ext uri="{BB962C8B-B14F-4D97-AF65-F5344CB8AC3E}">
        <p14:creationId xmlns:p14="http://schemas.microsoft.com/office/powerpoint/2010/main" val="1879665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2496800"/>
            <a:ext cx="15393988" cy="5562600"/>
          </a:xfrm>
          <a:prstGeom prst="rect">
            <a:avLst/>
          </a:prstGeom>
        </p:spPr>
        <p:txBody>
          <a:bodyPr anchor="ctr"/>
          <a:lstStyle>
            <a:lvl1pPr marL="1449953" indent="-1449953" algn="l" defTabSz="3866540" rtl="0" eaLnBrk="1" latinLnBrk="0" hangingPunct="1">
              <a:spcBef>
                <a:spcPct val="20000"/>
              </a:spcBef>
              <a:buFont typeface="Arial" pitchFamily="34" charset="0"/>
              <a:buChar char="•"/>
              <a:defRPr sz="13500" kern="1200">
                <a:solidFill>
                  <a:schemeClr val="tx1"/>
                </a:solidFill>
                <a:latin typeface="Cambria" pitchFamily="18" charset="0"/>
                <a:ea typeface="+mn-ea"/>
                <a:cs typeface="+mn-cs"/>
              </a:defRPr>
            </a:lvl1pPr>
            <a:lvl2pPr marL="3141564" indent="-1208294" algn="l" defTabSz="3866540" rtl="0" eaLnBrk="1" latinLnBrk="0" hangingPunct="1">
              <a:spcBef>
                <a:spcPct val="20000"/>
              </a:spcBef>
              <a:buFont typeface="Arial" pitchFamily="34" charset="0"/>
              <a:buChar char="–"/>
              <a:defRPr sz="11800" kern="1200">
                <a:solidFill>
                  <a:schemeClr val="tx1"/>
                </a:solidFill>
                <a:latin typeface="Cambria" pitchFamily="18" charset="0"/>
                <a:ea typeface="+mn-ea"/>
                <a:cs typeface="+mn-cs"/>
              </a:defRPr>
            </a:lvl2pPr>
            <a:lvl3pPr marL="4833176" indent="-966635" algn="l" defTabSz="3866540" rtl="0" eaLnBrk="1" latinLnBrk="0" hangingPunct="1">
              <a:spcBef>
                <a:spcPct val="20000"/>
              </a:spcBef>
              <a:buFont typeface="Arial" pitchFamily="34" charset="0"/>
              <a:buChar char="•"/>
              <a:defRPr sz="10100" kern="1200">
                <a:solidFill>
                  <a:schemeClr val="tx1"/>
                </a:solidFill>
                <a:latin typeface="Cambria" pitchFamily="18" charset="0"/>
                <a:ea typeface="+mn-ea"/>
                <a:cs typeface="+mn-cs"/>
              </a:defRPr>
            </a:lvl3pPr>
            <a:lvl4pPr marL="6766446" indent="-966635" algn="l" defTabSz="3866540" rtl="0" eaLnBrk="1" latinLnBrk="0" hangingPunct="1">
              <a:spcBef>
                <a:spcPct val="20000"/>
              </a:spcBef>
              <a:buFont typeface="Arial" pitchFamily="34" charset="0"/>
              <a:buChar char="–"/>
              <a:defRPr sz="8500" kern="1200">
                <a:solidFill>
                  <a:schemeClr val="tx1"/>
                </a:solidFill>
                <a:latin typeface="Cambria" pitchFamily="18" charset="0"/>
                <a:ea typeface="+mn-ea"/>
                <a:cs typeface="+mn-cs"/>
              </a:defRPr>
            </a:lvl4pPr>
            <a:lvl5pPr marL="8699716" indent="-966635" algn="l" defTabSz="3866540" rtl="0" eaLnBrk="1" latinLnBrk="0" hangingPunct="1">
              <a:spcBef>
                <a:spcPct val="20000"/>
              </a:spcBef>
              <a:buFont typeface="Arial" pitchFamily="34" charset="0"/>
              <a:buChar char="»"/>
              <a:defRPr sz="8500" kern="1200">
                <a:solidFill>
                  <a:schemeClr val="tx1"/>
                </a:solidFill>
                <a:latin typeface="Cambria" pitchFamily="18" charset="0"/>
                <a:ea typeface="+mn-ea"/>
                <a:cs typeface="+mn-cs"/>
              </a:defRPr>
            </a:lvl5pPr>
            <a:lvl6pPr marL="10632986" indent="-966635" algn="l" defTabSz="3866540" rtl="0" eaLnBrk="1" latinLnBrk="0" hangingPunct="1">
              <a:spcBef>
                <a:spcPct val="20000"/>
              </a:spcBef>
              <a:buFont typeface="Arial" pitchFamily="34" charset="0"/>
              <a:buChar char="•"/>
              <a:defRPr sz="8500" kern="1200">
                <a:solidFill>
                  <a:schemeClr val="tx1"/>
                </a:solidFill>
                <a:latin typeface="+mn-lt"/>
                <a:ea typeface="+mn-ea"/>
                <a:cs typeface="+mn-cs"/>
              </a:defRPr>
            </a:lvl6pPr>
            <a:lvl7pPr marL="12566256" indent="-966635" algn="l" defTabSz="3866540" rtl="0" eaLnBrk="1" latinLnBrk="0" hangingPunct="1">
              <a:spcBef>
                <a:spcPct val="20000"/>
              </a:spcBef>
              <a:buFont typeface="Arial" pitchFamily="34" charset="0"/>
              <a:buChar char="•"/>
              <a:defRPr sz="8500" kern="1200">
                <a:solidFill>
                  <a:schemeClr val="tx1"/>
                </a:solidFill>
                <a:latin typeface="+mn-lt"/>
                <a:ea typeface="+mn-ea"/>
                <a:cs typeface="+mn-cs"/>
              </a:defRPr>
            </a:lvl7pPr>
            <a:lvl8pPr marL="14499527" indent="-966635" algn="l" defTabSz="3866540" rtl="0" eaLnBrk="1" latinLnBrk="0" hangingPunct="1">
              <a:spcBef>
                <a:spcPct val="20000"/>
              </a:spcBef>
              <a:buFont typeface="Arial" pitchFamily="34" charset="0"/>
              <a:buChar char="•"/>
              <a:defRPr sz="8500" kern="1200">
                <a:solidFill>
                  <a:schemeClr val="tx1"/>
                </a:solidFill>
                <a:latin typeface="+mn-lt"/>
                <a:ea typeface="+mn-ea"/>
                <a:cs typeface="+mn-cs"/>
              </a:defRPr>
            </a:lvl8pPr>
            <a:lvl9pPr marL="16432797" indent="-966635" algn="l" defTabSz="3866540" rtl="0" eaLnBrk="1" latinLnBrk="0" hangingPunct="1">
              <a:spcBef>
                <a:spcPct val="20000"/>
              </a:spcBef>
              <a:buFont typeface="Arial" pitchFamily="34" charset="0"/>
              <a:buChar char="•"/>
              <a:defRPr sz="8500" kern="1200">
                <a:solidFill>
                  <a:schemeClr val="tx1"/>
                </a:solidFill>
                <a:latin typeface="+mn-lt"/>
                <a:ea typeface="+mn-ea"/>
                <a:cs typeface="+mn-cs"/>
              </a:defRPr>
            </a:lvl9pPr>
          </a:lstStyle>
          <a:p>
            <a:pPr marL="0" indent="0" algn="ctr">
              <a:buFont typeface="Arial" pitchFamily="34" charset="0"/>
              <a:buNone/>
            </a:pPr>
            <a:r>
              <a:rPr lang="en-US" sz="9600" b="1" dirty="0">
                <a:latin typeface="+mn-lt"/>
              </a:rPr>
              <a:t>Water = 145,462 acres</a:t>
            </a:r>
          </a:p>
          <a:p>
            <a:pPr marL="0" indent="0" algn="ctr">
              <a:buFont typeface="Arial" pitchFamily="34" charset="0"/>
              <a:buNone/>
            </a:pPr>
            <a:r>
              <a:rPr lang="en-US" sz="9600" b="1" dirty="0">
                <a:latin typeface="+mn-lt"/>
              </a:rPr>
              <a:t>Land = 40,727 acres</a:t>
            </a:r>
          </a:p>
          <a:p>
            <a:pPr marL="0" indent="0" algn="ctr">
              <a:spcBef>
                <a:spcPts val="1199"/>
              </a:spcBef>
              <a:buFont typeface="Arial" pitchFamily="34" charset="0"/>
              <a:buNone/>
            </a:pPr>
            <a:r>
              <a:rPr lang="en-US" sz="9600" b="1" dirty="0">
                <a:solidFill>
                  <a:srgbClr val="92D050"/>
                </a:solidFill>
                <a:latin typeface="+mn-lt"/>
              </a:rPr>
              <a:t>TOTAL = 186,189 acres</a:t>
            </a:r>
          </a:p>
        </p:txBody>
      </p:sp>
      <p:pic>
        <p:nvPicPr>
          <p:cNvPr id="5" name="Content Placeholder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6804486" y="0"/>
            <a:ext cx="23916793" cy="23774400"/>
          </a:xfrm>
          <a:prstGeom prst="rect">
            <a:avLst/>
          </a:prstGeom>
          <a:ln w="76200">
            <a:solidFill>
              <a:srgbClr val="FF0000"/>
            </a:solidFill>
          </a:ln>
        </p:spPr>
      </p:pic>
      <p:pic>
        <p:nvPicPr>
          <p:cNvPr id="6" name="Content Placeholder 4"/>
          <p:cNvPicPr>
            <a:picLocks noChangeAspect="1"/>
          </p:cNvPicPr>
          <p:nvPr/>
        </p:nvPicPr>
        <p:blipFill>
          <a:blip r:embed="rId4">
            <a:lum bright="70000" contrast="-70000"/>
            <a:extLst>
              <a:ext uri="{28A0092B-C50C-407E-A947-70E740481C1C}">
                <a14:useLocalDpi xmlns:a14="http://schemas.microsoft.com/office/drawing/2010/main" val="0"/>
              </a:ext>
            </a:extLst>
          </a:blip>
          <a:srcRect/>
          <a:stretch>
            <a:fillRect/>
          </a:stretch>
        </p:blipFill>
        <p:spPr>
          <a:xfrm>
            <a:off x="4572000" y="614071"/>
            <a:ext cx="11582400" cy="11273129"/>
          </a:xfrm>
          <a:prstGeom prst="rect">
            <a:avLst/>
          </a:prstGeom>
        </p:spPr>
      </p:pic>
      <p:sp>
        <p:nvSpPr>
          <p:cNvPr id="7" name="Rectangle 6"/>
          <p:cNvSpPr/>
          <p:nvPr/>
        </p:nvSpPr>
        <p:spPr>
          <a:xfrm>
            <a:off x="12649200" y="9296400"/>
            <a:ext cx="838200" cy="533400"/>
          </a:xfrm>
          <a:prstGeom prst="rect">
            <a:avLst/>
          </a:prstGeom>
          <a:solidFill>
            <a:srgbClr val="FF00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flipV="1">
            <a:off x="12649200" y="0"/>
            <a:ext cx="4155286" cy="92964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2649200" y="9829800"/>
            <a:ext cx="4155286" cy="139446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00" y="18669000"/>
            <a:ext cx="10058400" cy="3657599"/>
          </a:xfrm>
          <a:prstGeom prst="rect">
            <a:avLst/>
          </a:prstGeom>
        </p:spPr>
      </p:pic>
      <p:sp>
        <p:nvSpPr>
          <p:cNvPr id="10" name="TextBox 9"/>
          <p:cNvSpPr txBox="1"/>
          <p:nvPr/>
        </p:nvSpPr>
        <p:spPr>
          <a:xfrm>
            <a:off x="1729811" y="21998969"/>
            <a:ext cx="8579978" cy="1569660"/>
          </a:xfrm>
          <a:prstGeom prst="rect">
            <a:avLst/>
          </a:prstGeom>
          <a:noFill/>
        </p:spPr>
        <p:txBody>
          <a:bodyPr wrap="none" rtlCol="0">
            <a:spAutoFit/>
          </a:bodyPr>
          <a:lstStyle/>
          <a:p>
            <a:r>
              <a:rPr lang="en-US" sz="9600" dirty="0">
                <a:solidFill>
                  <a:srgbClr val="FFFF00"/>
                </a:solidFill>
              </a:rPr>
              <a:t>#</a:t>
            </a:r>
            <a:r>
              <a:rPr lang="en-US" sz="9600" dirty="0" err="1">
                <a:solidFill>
                  <a:srgbClr val="FFFF00"/>
                </a:solidFill>
              </a:rPr>
              <a:t>MissionAransas</a:t>
            </a:r>
            <a:endParaRPr lang="en-US" sz="9600" dirty="0">
              <a:solidFill>
                <a:srgbClr val="FFFF00"/>
              </a:solidFill>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2800" y="2114547"/>
            <a:ext cx="7162803" cy="7162803"/>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927800" y="2085972"/>
            <a:ext cx="4800600" cy="4800600"/>
          </a:xfrm>
          <a:prstGeom prst="rect">
            <a:avLst/>
          </a:prstGeom>
        </p:spPr>
      </p:pic>
    </p:spTree>
    <p:extLst>
      <p:ext uri="{BB962C8B-B14F-4D97-AF65-F5344CB8AC3E}">
        <p14:creationId xmlns:p14="http://schemas.microsoft.com/office/powerpoint/2010/main" val="1540947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0"/>
            <a:ext cx="15849600" cy="23774400"/>
          </a:xfrm>
          <a:prstGeom prst="rect">
            <a:avLst/>
          </a:prstGeom>
        </p:spPr>
      </p:pic>
      <p:sp>
        <p:nvSpPr>
          <p:cNvPr id="2" name="Title 1"/>
          <p:cNvSpPr>
            <a:spLocks noGrp="1"/>
          </p:cNvSpPr>
          <p:nvPr>
            <p:ph type="title"/>
          </p:nvPr>
        </p:nvSpPr>
        <p:spPr>
          <a:xfrm>
            <a:off x="6096000" y="952078"/>
            <a:ext cx="14264640" cy="3962400"/>
          </a:xfrm>
          <a:solidFill>
            <a:schemeClr val="bg1"/>
          </a:solidFill>
        </p:spPr>
        <p:txBody>
          <a:bodyPr>
            <a:noAutofit/>
          </a:bodyPr>
          <a:lstStyle/>
          <a:p>
            <a:r>
              <a:rPr lang="en-US" sz="12900" dirty="0">
                <a:latin typeface="Arial Narrow" panose="020B0606020202030204" pitchFamily="34" charset="0"/>
              </a:rPr>
              <a:t>Fennessey Ranch Habitats</a:t>
            </a:r>
          </a:p>
        </p:txBody>
      </p:sp>
      <p:sp>
        <p:nvSpPr>
          <p:cNvPr id="6" name="TextBox 5"/>
          <p:cNvSpPr txBox="1"/>
          <p:nvPr/>
        </p:nvSpPr>
        <p:spPr>
          <a:xfrm>
            <a:off x="7584440" y="19540954"/>
            <a:ext cx="12872720" cy="3477875"/>
          </a:xfrm>
          <a:prstGeom prst="rect">
            <a:avLst/>
          </a:prstGeom>
          <a:solidFill>
            <a:schemeClr val="accent1">
              <a:lumMod val="75000"/>
            </a:schemeClr>
          </a:solidFill>
        </p:spPr>
        <p:txBody>
          <a:bodyPr wrap="square" rtlCol="0" anchor="ctr">
            <a:spAutoFit/>
          </a:bodyPr>
          <a:lstStyle/>
          <a:p>
            <a:pPr algn="ctr"/>
            <a:r>
              <a:rPr lang="en-US" sz="4400" dirty="0">
                <a:solidFill>
                  <a:schemeClr val="bg1"/>
                </a:solidFill>
              </a:rPr>
              <a:t>In addition to its more than </a:t>
            </a:r>
            <a:r>
              <a:rPr lang="en-US" sz="4400" b="1" dirty="0">
                <a:solidFill>
                  <a:schemeClr val="accent6">
                    <a:lumMod val="75000"/>
                  </a:schemeClr>
                </a:solidFill>
              </a:rPr>
              <a:t>400 species of birds,</a:t>
            </a:r>
            <a:r>
              <a:rPr lang="en-US" sz="4400" dirty="0">
                <a:solidFill>
                  <a:schemeClr val="bg1"/>
                </a:solidFill>
              </a:rPr>
              <a:t> Fennessey Ranch is also home to 16 plant communities, 50 kinds of amphibians and reptiles, 70 types of moths and butterflies, alligators, armadillo, deer, wild boar, coyotes, bobcats, and cougars.</a:t>
            </a:r>
          </a:p>
        </p:txBody>
      </p:sp>
      <p:pic>
        <p:nvPicPr>
          <p:cNvPr id="7" name="Picture 6">
            <a:extLst>
              <a:ext uri="{FF2B5EF4-FFF2-40B4-BE49-F238E27FC236}">
                <a16:creationId xmlns:a16="http://schemas.microsoft.com/office/drawing/2014/main" id="{5924BED7-4193-49AB-AE26-4E5A9B2E6B1B}"/>
              </a:ext>
            </a:extLst>
          </p:cNvPr>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4384000" y="952078"/>
            <a:ext cx="15468600" cy="21951733"/>
          </a:xfrm>
          <a:prstGeom prst="rect">
            <a:avLst/>
          </a:prstGeom>
          <a:solidFill>
            <a:schemeClr val="tx1"/>
          </a:solidFill>
        </p:spPr>
      </p:pic>
    </p:spTree>
    <p:extLst>
      <p:ext uri="{BB962C8B-B14F-4D97-AF65-F5344CB8AC3E}">
        <p14:creationId xmlns:p14="http://schemas.microsoft.com/office/powerpoint/2010/main" val="18641098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000" y="2"/>
            <a:ext cx="31784917" cy="23894676"/>
          </a:xfrm>
          <a:prstGeom prst="rect">
            <a:avLst/>
          </a:prstGeom>
        </p:spPr>
      </p:pic>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6000" y="0"/>
            <a:ext cx="31699200" cy="23862453"/>
          </a:xfrm>
          <a:prstGeom prst="rect">
            <a:avLst/>
          </a:prstGeom>
        </p:spPr>
      </p:pic>
      <p:pic>
        <p:nvPicPr>
          <p:cNvPr id="15" name="Picture 1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96000" y="0"/>
            <a:ext cx="31712089" cy="23950507"/>
          </a:xfrm>
          <a:prstGeom prst="rect">
            <a:avLst/>
          </a:prstGeom>
        </p:spPr>
      </p:pic>
      <p:sp>
        <p:nvSpPr>
          <p:cNvPr id="12" name="TextBox 11"/>
          <p:cNvSpPr txBox="1"/>
          <p:nvPr/>
        </p:nvSpPr>
        <p:spPr>
          <a:xfrm>
            <a:off x="29236993" y="22413972"/>
            <a:ext cx="7580793" cy="839140"/>
          </a:xfrm>
          <a:prstGeom prst="rect">
            <a:avLst/>
          </a:prstGeom>
          <a:noFill/>
        </p:spPr>
        <p:txBody>
          <a:bodyPr wrap="none" rtlCol="0">
            <a:spAutoFit/>
          </a:bodyPr>
          <a:lstStyle/>
          <a:p>
            <a:r>
              <a:rPr lang="en-US" sz="4853" i="1" dirty="0">
                <a:solidFill>
                  <a:schemeClr val="bg1"/>
                </a:solidFill>
              </a:rPr>
              <a:t>Photo courtesy of Todd Steele</a:t>
            </a:r>
          </a:p>
        </p:txBody>
      </p:sp>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096000" y="2"/>
            <a:ext cx="31699200" cy="23950510"/>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rcRect r="11111"/>
          <a:stretch>
            <a:fillRect/>
          </a:stretch>
        </p:blipFill>
        <p:spPr>
          <a:xfrm>
            <a:off x="6096000" y="0"/>
            <a:ext cx="31699200" cy="23774400"/>
          </a:xfrm>
          <a:prstGeom prst="rect">
            <a:avLst/>
          </a:prstGeom>
        </p:spPr>
      </p:pic>
      <p:sp>
        <p:nvSpPr>
          <p:cNvPr id="18" name="TextBox 17"/>
          <p:cNvSpPr txBox="1"/>
          <p:nvPr/>
        </p:nvSpPr>
        <p:spPr>
          <a:xfrm>
            <a:off x="29501153" y="22453600"/>
            <a:ext cx="7580793" cy="839140"/>
          </a:xfrm>
          <a:prstGeom prst="rect">
            <a:avLst/>
          </a:prstGeom>
          <a:noFill/>
        </p:spPr>
        <p:txBody>
          <a:bodyPr wrap="none" rtlCol="0">
            <a:spAutoFit/>
          </a:bodyPr>
          <a:lstStyle/>
          <a:p>
            <a:r>
              <a:rPr lang="en-US" sz="4853" i="1" dirty="0">
                <a:solidFill>
                  <a:schemeClr val="bg1"/>
                </a:solidFill>
              </a:rPr>
              <a:t>Photo courtesy of Todd Steele</a:t>
            </a:r>
          </a:p>
        </p:txBody>
      </p:sp>
    </p:spTree>
    <p:extLst>
      <p:ext uri="{BB962C8B-B14F-4D97-AF65-F5344CB8AC3E}">
        <p14:creationId xmlns:p14="http://schemas.microsoft.com/office/powerpoint/2010/main" val="269151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1300" y="5799328"/>
            <a:ext cx="19218940" cy="16865600"/>
          </a:xfrm>
          <a:prstGeom prst="rect">
            <a:avLst/>
          </a:prstGeom>
        </p:spPr>
      </p:pic>
      <p:sp>
        <p:nvSpPr>
          <p:cNvPr id="2" name="Title 1"/>
          <p:cNvSpPr>
            <a:spLocks noGrp="1"/>
          </p:cNvSpPr>
          <p:nvPr>
            <p:ph type="title"/>
          </p:nvPr>
        </p:nvSpPr>
        <p:spPr>
          <a:xfrm>
            <a:off x="1879600" y="792480"/>
            <a:ext cx="16108680" cy="2636520"/>
          </a:xfrm>
          <a:solidFill>
            <a:schemeClr val="bg1"/>
          </a:solidFill>
        </p:spPr>
        <p:txBody>
          <a:bodyPr>
            <a:noAutofit/>
          </a:bodyPr>
          <a:lstStyle/>
          <a:p>
            <a:pPr algn="l"/>
            <a:r>
              <a:rPr lang="en-US" sz="16700" b="1" dirty="0">
                <a:solidFill>
                  <a:schemeClr val="accent1">
                    <a:lumMod val="20000"/>
                    <a:lumOff val="80000"/>
                  </a:schemeClr>
                </a:solidFill>
                <a:latin typeface="Tw Cen MT" panose="020B0602020104020603" pitchFamily="34" charset="0"/>
              </a:rPr>
              <a:t>Fennessey Ranch</a:t>
            </a:r>
          </a:p>
        </p:txBody>
      </p:sp>
      <p:sp>
        <p:nvSpPr>
          <p:cNvPr id="6" name="Oval 5"/>
          <p:cNvSpPr/>
          <p:nvPr/>
        </p:nvSpPr>
        <p:spPr>
          <a:xfrm>
            <a:off x="0" y="7848600"/>
            <a:ext cx="2997200" cy="30480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347"/>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0640" y="792480"/>
            <a:ext cx="16907717" cy="21872448"/>
          </a:xfrm>
          <a:prstGeom prst="rect">
            <a:avLst/>
          </a:prstGeom>
        </p:spPr>
      </p:pic>
      <p:sp>
        <p:nvSpPr>
          <p:cNvPr id="12" name="TextBox 11"/>
          <p:cNvSpPr txBox="1"/>
          <p:nvPr/>
        </p:nvSpPr>
        <p:spPr>
          <a:xfrm>
            <a:off x="21681440" y="21396962"/>
            <a:ext cx="14792960" cy="1586140"/>
          </a:xfrm>
          <a:prstGeom prst="rect">
            <a:avLst/>
          </a:prstGeom>
          <a:solidFill>
            <a:schemeClr val="tx2">
              <a:lumMod val="40000"/>
              <a:lumOff val="60000"/>
            </a:schemeClr>
          </a:solidFill>
        </p:spPr>
        <p:txBody>
          <a:bodyPr wrap="square" rtlCol="0">
            <a:spAutoFit/>
          </a:bodyPr>
          <a:lstStyle/>
          <a:p>
            <a:pPr algn="ctr"/>
            <a:r>
              <a:rPr lang="en-US" sz="9707" b="1" dirty="0">
                <a:solidFill>
                  <a:schemeClr val="bg1"/>
                </a:solidFill>
                <a:latin typeface="Arial Narrow" panose="020B0606020202030204" pitchFamily="34" charset="0"/>
              </a:rPr>
              <a:t>3,261 acre Fennessey Ranch </a:t>
            </a:r>
          </a:p>
        </p:txBody>
      </p:sp>
    </p:spTree>
    <p:extLst>
      <p:ext uri="{BB962C8B-B14F-4D97-AF65-F5344CB8AC3E}">
        <p14:creationId xmlns:p14="http://schemas.microsoft.com/office/powerpoint/2010/main" val="286604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oto of Fennessey Ranch Gate">
            <a:extLst>
              <a:ext uri="{FF2B5EF4-FFF2-40B4-BE49-F238E27FC236}">
                <a16:creationId xmlns:a16="http://schemas.microsoft.com/office/drawing/2014/main" id="{5564CB03-0624-4292-BF18-0853DEE08B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97742" y="1901914"/>
            <a:ext cx="29154120" cy="19970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a:extLst>
              <a:ext uri="{FF2B5EF4-FFF2-40B4-BE49-F238E27FC236}">
                <a16:creationId xmlns:a16="http://schemas.microsoft.com/office/drawing/2014/main" id="{39341631-2D97-4F9C-A78E-DF792DCA0F92}"/>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12760" t="6092" r="15018" b="6092"/>
          <a:stretch/>
        </p:blipFill>
        <p:spPr>
          <a:xfrm>
            <a:off x="2339338" y="990600"/>
            <a:ext cx="12268200" cy="9201150"/>
          </a:xfrm>
        </p:spPr>
      </p:pic>
    </p:spTree>
    <p:extLst>
      <p:ext uri="{BB962C8B-B14F-4D97-AF65-F5344CB8AC3E}">
        <p14:creationId xmlns:p14="http://schemas.microsoft.com/office/powerpoint/2010/main" val="1313654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8200" y="20494848"/>
            <a:ext cx="26334720" cy="3031492"/>
          </a:xfrm>
        </p:spPr>
        <p:txBody>
          <a:bodyPr>
            <a:noAutofit/>
          </a:bodyPr>
          <a:lstStyle/>
          <a:p>
            <a:r>
              <a:rPr lang="en-US" sz="15000" cap="small" dirty="0">
                <a:solidFill>
                  <a:schemeClr val="accent1">
                    <a:lumMod val="20000"/>
                    <a:lumOff val="80000"/>
                  </a:schemeClr>
                </a:solidFill>
                <a:latin typeface="Tw Cen MT" panose="020B0602020104020603" pitchFamily="34" charset="0"/>
                <a:ea typeface="Kozuka Gothic Pr6N L" panose="020B0200000000000000" pitchFamily="34" charset="-128"/>
              </a:rPr>
              <a:t>Fennessey Ranch- History</a:t>
            </a:r>
          </a:p>
        </p:txBody>
      </p:sp>
      <p:pic>
        <p:nvPicPr>
          <p:cNvPr id="5" name="Picture Placeholder 4"/>
          <p:cNvPicPr>
            <a:picLocks noChangeAspect="1"/>
          </p:cNvPicPr>
          <p:nvPr/>
        </p:nvPicPr>
        <p:blipFill>
          <a:blip r:embed="rId3">
            <a:extLst>
              <a:ext uri="{28A0092B-C50C-407E-A947-70E740481C1C}">
                <a14:useLocalDpi xmlns:a14="http://schemas.microsoft.com/office/drawing/2010/main" val="0"/>
              </a:ext>
            </a:extLst>
          </a:blip>
          <a:srcRect t="9374" b="9374"/>
          <a:stretch>
            <a:fillRect/>
          </a:stretch>
        </p:blipFill>
        <p:spPr>
          <a:xfrm>
            <a:off x="4648200" y="1301973"/>
            <a:ext cx="35433000" cy="19192875"/>
          </a:xfrm>
          <a:prstGeom prst="rect">
            <a:avLst/>
          </a:prstGeom>
        </p:spPr>
      </p:pic>
    </p:spTree>
    <p:extLst>
      <p:ext uri="{BB962C8B-B14F-4D97-AF65-F5344CB8AC3E}">
        <p14:creationId xmlns:p14="http://schemas.microsoft.com/office/powerpoint/2010/main" val="232402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E409D-7973-4819-B67C-43BD579A5388}"/>
              </a:ext>
            </a:extLst>
          </p:cNvPr>
          <p:cNvSpPr>
            <a:spLocks noGrp="1"/>
          </p:cNvSpPr>
          <p:nvPr>
            <p:ph type="title"/>
          </p:nvPr>
        </p:nvSpPr>
        <p:spPr>
          <a:xfrm>
            <a:off x="2194563" y="489375"/>
            <a:ext cx="14439902" cy="4028440"/>
          </a:xfrm>
        </p:spPr>
        <p:txBody>
          <a:bodyPr/>
          <a:lstStyle/>
          <a:p>
            <a:r>
              <a:rPr lang="en-US" dirty="0">
                <a:solidFill>
                  <a:schemeClr val="accent6">
                    <a:lumMod val="60000"/>
                    <a:lumOff val="40000"/>
                  </a:schemeClr>
                </a:solidFill>
                <a:latin typeface="Tw Cen MT" panose="020B0602020104020603" pitchFamily="34" charset="0"/>
              </a:rPr>
              <a:t>Brien O’Connor Dunn</a:t>
            </a:r>
          </a:p>
        </p:txBody>
      </p:sp>
      <p:sp>
        <p:nvSpPr>
          <p:cNvPr id="4" name="Text Placeholder 3">
            <a:extLst>
              <a:ext uri="{FF2B5EF4-FFF2-40B4-BE49-F238E27FC236}">
                <a16:creationId xmlns:a16="http://schemas.microsoft.com/office/drawing/2014/main" id="{9D53CF5F-81EE-4F23-BCBF-8F49AFFE06D6}"/>
              </a:ext>
            </a:extLst>
          </p:cNvPr>
          <p:cNvSpPr>
            <a:spLocks noGrp="1"/>
          </p:cNvSpPr>
          <p:nvPr>
            <p:ph type="body" sz="half" idx="2"/>
          </p:nvPr>
        </p:nvSpPr>
        <p:spPr>
          <a:xfrm>
            <a:off x="2194563" y="4975015"/>
            <a:ext cx="12512037" cy="10569785"/>
          </a:xfrm>
        </p:spPr>
        <p:txBody>
          <a:bodyPr/>
          <a:lstStyle/>
          <a:p>
            <a:r>
              <a:rPr lang="en-US" dirty="0">
                <a:latin typeface="Tw Cen MT" panose="020B0602020104020603" pitchFamily="34" charset="0"/>
              </a:rPr>
              <a:t>Owner, 1950-2016</a:t>
            </a:r>
          </a:p>
          <a:p>
            <a:endParaRPr lang="en-US" dirty="0">
              <a:latin typeface="Tw Cen MT" panose="020B0602020104020603" pitchFamily="34" charset="0"/>
            </a:endParaRPr>
          </a:p>
          <a:p>
            <a:r>
              <a:rPr lang="en-US" sz="7200" dirty="0">
                <a:latin typeface="Tw Cen MT" panose="020B0602020104020603" pitchFamily="34" charset="0"/>
              </a:rPr>
              <a:t>"What I'm trying to achieve here is a for-profit renewable resource plan to keep landowners on their land; to bring the urban dollar to the countryside in the form of bird watchers."</a:t>
            </a:r>
          </a:p>
        </p:txBody>
      </p:sp>
      <p:pic>
        <p:nvPicPr>
          <p:cNvPr id="5" name="Picture 2" descr="http://www.wildlifephotocontest.com/files/newsletter/10-2008/Brien_crop_167x200.jpg">
            <a:extLst>
              <a:ext uri="{FF2B5EF4-FFF2-40B4-BE49-F238E27FC236}">
                <a16:creationId xmlns:a16="http://schemas.microsoft.com/office/drawing/2014/main" id="{83A60654-E502-4626-8C75-9D61D1BB38A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852845" y="14325600"/>
            <a:ext cx="5867400" cy="702682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oto of Brien O'Connor Dunn">
            <a:extLst>
              <a:ext uri="{FF2B5EF4-FFF2-40B4-BE49-F238E27FC236}">
                <a16:creationId xmlns:a16="http://schemas.microsoft.com/office/drawing/2014/main" id="{D36BF3F9-7E6C-4F36-8A73-D824B7DC48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68500" y="1600200"/>
            <a:ext cx="14425027" cy="13487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media.victoriaadvocate.com/img/photos/2011/11/22/jo_eagles2_112311_159286.jpg">
            <a:extLst>
              <a:ext uri="{FF2B5EF4-FFF2-40B4-BE49-F238E27FC236}">
                <a16:creationId xmlns:a16="http://schemas.microsoft.com/office/drawing/2014/main" id="{E9330093-EEDE-4A79-8E27-ABFD2719B14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178722" y="6265170"/>
            <a:ext cx="13460920" cy="1612086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1740BE08-9EDD-4055-BAA9-BBB37A13E8C7}"/>
              </a:ext>
            </a:extLst>
          </p:cNvPr>
          <p:cNvSpPr txBox="1">
            <a:spLocks/>
          </p:cNvSpPr>
          <p:nvPr/>
        </p:nvSpPr>
        <p:spPr>
          <a:xfrm>
            <a:off x="31508698" y="1143000"/>
            <a:ext cx="14439902" cy="4028440"/>
          </a:xfrm>
          <a:prstGeom prst="rect">
            <a:avLst/>
          </a:prstGeom>
        </p:spPr>
        <p:txBody>
          <a:bodyPr vert="horz" lIns="386654" tIns="193327" rIns="386654" bIns="193327" rtlCol="0" anchor="b">
            <a:normAutofit/>
          </a:bodyPr>
          <a:lstStyle>
            <a:lvl1pPr algn="l" defTabSz="3866540" rtl="0" eaLnBrk="1" latinLnBrk="0" hangingPunct="1">
              <a:spcBef>
                <a:spcPct val="0"/>
              </a:spcBef>
              <a:buNone/>
              <a:defRPr sz="8500" b="1" kern="1200">
                <a:solidFill>
                  <a:schemeClr val="tx2">
                    <a:lumMod val="75000"/>
                  </a:schemeClr>
                </a:solidFill>
                <a:latin typeface="Cambria" pitchFamily="18" charset="0"/>
                <a:ea typeface="+mj-ea"/>
                <a:cs typeface="+mj-cs"/>
              </a:defRPr>
            </a:lvl1pPr>
          </a:lstStyle>
          <a:p>
            <a:r>
              <a:rPr lang="en-US" dirty="0">
                <a:solidFill>
                  <a:schemeClr val="accent6">
                    <a:lumMod val="60000"/>
                    <a:lumOff val="40000"/>
                  </a:schemeClr>
                </a:solidFill>
                <a:latin typeface="Tw Cen MT" panose="020B0602020104020603" pitchFamily="34" charset="0"/>
              </a:rPr>
              <a:t>Sally </a:t>
            </a:r>
            <a:r>
              <a:rPr lang="en-US" dirty="0" err="1">
                <a:solidFill>
                  <a:schemeClr val="accent6">
                    <a:lumMod val="60000"/>
                    <a:lumOff val="40000"/>
                  </a:schemeClr>
                </a:solidFill>
                <a:latin typeface="Tw Cen MT" panose="020B0602020104020603" pitchFamily="34" charset="0"/>
              </a:rPr>
              <a:t>Crofutt</a:t>
            </a:r>
            <a:endParaRPr lang="en-US" dirty="0">
              <a:solidFill>
                <a:schemeClr val="accent6">
                  <a:lumMod val="60000"/>
                  <a:lumOff val="40000"/>
                </a:schemeClr>
              </a:solidFill>
              <a:latin typeface="Tw Cen MT" panose="020B0602020104020603" pitchFamily="34" charset="0"/>
            </a:endParaRPr>
          </a:p>
        </p:txBody>
      </p:sp>
      <p:sp>
        <p:nvSpPr>
          <p:cNvPr id="8" name="Text Placeholder 3">
            <a:extLst>
              <a:ext uri="{FF2B5EF4-FFF2-40B4-BE49-F238E27FC236}">
                <a16:creationId xmlns:a16="http://schemas.microsoft.com/office/drawing/2014/main" id="{695FA78C-ECB3-43FB-A10C-6311F025D17D}"/>
              </a:ext>
            </a:extLst>
          </p:cNvPr>
          <p:cNvSpPr txBox="1">
            <a:spLocks/>
          </p:cNvSpPr>
          <p:nvPr/>
        </p:nvSpPr>
        <p:spPr>
          <a:xfrm>
            <a:off x="31546798" y="4898815"/>
            <a:ext cx="12512037" cy="1806785"/>
          </a:xfrm>
          <a:prstGeom prst="rect">
            <a:avLst/>
          </a:prstGeom>
        </p:spPr>
        <p:txBody>
          <a:bodyPr vert="horz" lIns="386654" tIns="193327" rIns="386654" bIns="193327" rtlCol="0">
            <a:normAutofit/>
          </a:bodyPr>
          <a:lstStyle>
            <a:lvl1pPr marL="0" indent="0" algn="l" defTabSz="3866540" rtl="0" eaLnBrk="1" latinLnBrk="0" hangingPunct="1">
              <a:spcBef>
                <a:spcPct val="20000"/>
              </a:spcBef>
              <a:buFont typeface="Arial" pitchFamily="34" charset="0"/>
              <a:buNone/>
              <a:defRPr sz="5900" kern="1200">
                <a:solidFill>
                  <a:schemeClr val="tx1"/>
                </a:solidFill>
                <a:latin typeface="Cambria" pitchFamily="18" charset="0"/>
                <a:ea typeface="+mn-ea"/>
                <a:cs typeface="+mn-cs"/>
              </a:defRPr>
            </a:lvl1pPr>
            <a:lvl2pPr marL="1933270" indent="0" algn="l" defTabSz="3866540" rtl="0" eaLnBrk="1" latinLnBrk="0" hangingPunct="1">
              <a:spcBef>
                <a:spcPct val="20000"/>
              </a:spcBef>
              <a:buFont typeface="Arial" pitchFamily="34" charset="0"/>
              <a:buNone/>
              <a:defRPr sz="5100" kern="1200">
                <a:solidFill>
                  <a:schemeClr val="tx1"/>
                </a:solidFill>
                <a:latin typeface="Cambria" pitchFamily="18" charset="0"/>
                <a:ea typeface="+mn-ea"/>
                <a:cs typeface="+mn-cs"/>
              </a:defRPr>
            </a:lvl2pPr>
            <a:lvl3pPr marL="3866540" indent="0" algn="l" defTabSz="3866540" rtl="0" eaLnBrk="1" latinLnBrk="0" hangingPunct="1">
              <a:spcBef>
                <a:spcPct val="20000"/>
              </a:spcBef>
              <a:buFont typeface="Arial" pitchFamily="34" charset="0"/>
              <a:buNone/>
              <a:defRPr sz="4200" kern="1200">
                <a:solidFill>
                  <a:schemeClr val="tx1"/>
                </a:solidFill>
                <a:latin typeface="Cambria" pitchFamily="18" charset="0"/>
                <a:ea typeface="+mn-ea"/>
                <a:cs typeface="+mn-cs"/>
              </a:defRPr>
            </a:lvl3pPr>
            <a:lvl4pPr marL="5799811" indent="0" algn="l" defTabSz="3866540" rtl="0" eaLnBrk="1" latinLnBrk="0" hangingPunct="1">
              <a:spcBef>
                <a:spcPct val="20000"/>
              </a:spcBef>
              <a:buFont typeface="Arial" pitchFamily="34" charset="0"/>
              <a:buNone/>
              <a:defRPr sz="3800" kern="1200">
                <a:solidFill>
                  <a:schemeClr val="tx1"/>
                </a:solidFill>
                <a:latin typeface="Cambria" pitchFamily="18" charset="0"/>
                <a:ea typeface="+mn-ea"/>
                <a:cs typeface="+mn-cs"/>
              </a:defRPr>
            </a:lvl4pPr>
            <a:lvl5pPr marL="7733081" indent="0" algn="l" defTabSz="3866540" rtl="0" eaLnBrk="1" latinLnBrk="0" hangingPunct="1">
              <a:spcBef>
                <a:spcPct val="20000"/>
              </a:spcBef>
              <a:buFont typeface="Arial" pitchFamily="34" charset="0"/>
              <a:buNone/>
              <a:defRPr sz="3800" kern="1200">
                <a:solidFill>
                  <a:schemeClr val="tx1"/>
                </a:solidFill>
                <a:latin typeface="Cambria" pitchFamily="18" charset="0"/>
                <a:ea typeface="+mn-ea"/>
                <a:cs typeface="+mn-cs"/>
              </a:defRPr>
            </a:lvl5pPr>
            <a:lvl6pPr marL="9666351" indent="0" algn="l" defTabSz="3866540" rtl="0" eaLnBrk="1" latinLnBrk="0" hangingPunct="1">
              <a:spcBef>
                <a:spcPct val="20000"/>
              </a:spcBef>
              <a:buFont typeface="Arial" pitchFamily="34" charset="0"/>
              <a:buNone/>
              <a:defRPr sz="3800" kern="1200">
                <a:solidFill>
                  <a:schemeClr val="tx1"/>
                </a:solidFill>
                <a:latin typeface="+mn-lt"/>
                <a:ea typeface="+mn-ea"/>
                <a:cs typeface="+mn-cs"/>
              </a:defRPr>
            </a:lvl6pPr>
            <a:lvl7pPr marL="11599621" indent="0" algn="l" defTabSz="3866540" rtl="0" eaLnBrk="1" latinLnBrk="0" hangingPunct="1">
              <a:spcBef>
                <a:spcPct val="20000"/>
              </a:spcBef>
              <a:buFont typeface="Arial" pitchFamily="34" charset="0"/>
              <a:buNone/>
              <a:defRPr sz="3800" kern="1200">
                <a:solidFill>
                  <a:schemeClr val="tx1"/>
                </a:solidFill>
                <a:latin typeface="+mn-lt"/>
                <a:ea typeface="+mn-ea"/>
                <a:cs typeface="+mn-cs"/>
              </a:defRPr>
            </a:lvl7pPr>
            <a:lvl8pPr marL="13532891" indent="0" algn="l" defTabSz="3866540" rtl="0" eaLnBrk="1" latinLnBrk="0" hangingPunct="1">
              <a:spcBef>
                <a:spcPct val="20000"/>
              </a:spcBef>
              <a:buFont typeface="Arial" pitchFamily="34" charset="0"/>
              <a:buNone/>
              <a:defRPr sz="3800" kern="1200">
                <a:solidFill>
                  <a:schemeClr val="tx1"/>
                </a:solidFill>
                <a:latin typeface="+mn-lt"/>
                <a:ea typeface="+mn-ea"/>
                <a:cs typeface="+mn-cs"/>
              </a:defRPr>
            </a:lvl8pPr>
            <a:lvl9pPr marL="15466162" indent="0" algn="l" defTabSz="3866540" rtl="0" eaLnBrk="1" latinLnBrk="0" hangingPunct="1">
              <a:spcBef>
                <a:spcPct val="20000"/>
              </a:spcBef>
              <a:buFont typeface="Arial" pitchFamily="34" charset="0"/>
              <a:buNone/>
              <a:defRPr sz="3800" kern="1200">
                <a:solidFill>
                  <a:schemeClr val="tx1"/>
                </a:solidFill>
                <a:latin typeface="+mn-lt"/>
                <a:ea typeface="+mn-ea"/>
                <a:cs typeface="+mn-cs"/>
              </a:defRPr>
            </a:lvl9pPr>
          </a:lstStyle>
          <a:p>
            <a:r>
              <a:rPr lang="en-US" dirty="0">
                <a:latin typeface="Tw Cen MT" panose="020B0602020104020603" pitchFamily="34" charset="0"/>
              </a:rPr>
              <a:t>Ranch Manager, 1992-2019</a:t>
            </a:r>
          </a:p>
        </p:txBody>
      </p:sp>
    </p:spTree>
    <p:extLst>
      <p:ext uri="{BB962C8B-B14F-4D97-AF65-F5344CB8AC3E}">
        <p14:creationId xmlns:p14="http://schemas.microsoft.com/office/powerpoint/2010/main" val="3472271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24ACE-2129-49C4-A73D-A6EC1076A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891200" cy="23774400"/>
          </a:xfrm>
          <a:prstGeom prst="rect">
            <a:avLst/>
          </a:prstGeom>
        </p:spPr>
      </p:pic>
      <p:sp>
        <p:nvSpPr>
          <p:cNvPr id="6" name="TextBox 5">
            <a:extLst>
              <a:ext uri="{FF2B5EF4-FFF2-40B4-BE49-F238E27FC236}">
                <a16:creationId xmlns:a16="http://schemas.microsoft.com/office/drawing/2014/main" id="{3184D204-DB5D-4102-8130-CEAC8FA94B8C}"/>
              </a:ext>
            </a:extLst>
          </p:cNvPr>
          <p:cNvSpPr txBox="1"/>
          <p:nvPr/>
        </p:nvSpPr>
        <p:spPr>
          <a:xfrm>
            <a:off x="1371600" y="20574000"/>
            <a:ext cx="27832106" cy="2215991"/>
          </a:xfrm>
          <a:prstGeom prst="rect">
            <a:avLst/>
          </a:prstGeom>
          <a:solidFill>
            <a:schemeClr val="accent6">
              <a:lumMod val="20000"/>
              <a:lumOff val="80000"/>
            </a:schemeClr>
          </a:solidFill>
        </p:spPr>
        <p:txBody>
          <a:bodyPr wrap="none" rtlCol="0">
            <a:spAutoFit/>
          </a:bodyPr>
          <a:lstStyle/>
          <a:p>
            <a:r>
              <a:rPr lang="en-US" sz="13800" b="1" dirty="0">
                <a:solidFill>
                  <a:schemeClr val="bg1"/>
                </a:solidFill>
                <a:latin typeface="Tw Cen MT" panose="020B0602020104020603" pitchFamily="34" charset="0"/>
              </a:rPr>
              <a:t>Current Goal: To maintain the Ranch. </a:t>
            </a:r>
          </a:p>
        </p:txBody>
      </p:sp>
    </p:spTree>
    <p:extLst>
      <p:ext uri="{BB962C8B-B14F-4D97-AF65-F5344CB8AC3E}">
        <p14:creationId xmlns:p14="http://schemas.microsoft.com/office/powerpoint/2010/main" val="873605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6096000" y="23740"/>
            <a:ext cx="31670427" cy="23750660"/>
          </a:xfrm>
          <a:prstGeom prst="rect">
            <a:avLst/>
          </a:prstGeom>
        </p:spPr>
      </p:pic>
      <p:sp>
        <p:nvSpPr>
          <p:cNvPr id="6" name="TextBox 5"/>
          <p:cNvSpPr txBox="1"/>
          <p:nvPr/>
        </p:nvSpPr>
        <p:spPr>
          <a:xfrm>
            <a:off x="29236993" y="22443280"/>
            <a:ext cx="7580793" cy="839140"/>
          </a:xfrm>
          <a:prstGeom prst="rect">
            <a:avLst/>
          </a:prstGeom>
          <a:noFill/>
        </p:spPr>
        <p:txBody>
          <a:bodyPr wrap="none" rtlCol="0">
            <a:spAutoFit/>
          </a:bodyPr>
          <a:lstStyle/>
          <a:p>
            <a:r>
              <a:rPr lang="en-US" sz="4853" i="1" dirty="0">
                <a:solidFill>
                  <a:schemeClr val="bg1"/>
                </a:solidFill>
              </a:rPr>
              <a:t>Photo courtesy of Todd Steele</a:t>
            </a:r>
          </a:p>
        </p:txBody>
      </p:sp>
      <p:pic>
        <p:nvPicPr>
          <p:cNvPr id="8" name="Picture 7"/>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4000" contrast="17000"/>
                    </a14:imgEffect>
                  </a14:imgLayer>
                </a14:imgProps>
              </a:ext>
              <a:ext uri="{28A0092B-C50C-407E-A947-70E740481C1C}">
                <a14:useLocalDpi xmlns:a14="http://schemas.microsoft.com/office/drawing/2010/main"/>
              </a:ext>
            </a:extLst>
          </a:blip>
          <a:srcRect t="-141"/>
          <a:stretch/>
        </p:blipFill>
        <p:spPr>
          <a:xfrm>
            <a:off x="6096000" y="23742"/>
            <a:ext cx="31699200" cy="23792520"/>
          </a:xfrm>
          <a:prstGeom prst="rect">
            <a:avLst/>
          </a:prstGeom>
        </p:spPr>
      </p:pic>
      <p:sp>
        <p:nvSpPr>
          <p:cNvPr id="11" name="Title 1"/>
          <p:cNvSpPr txBox="1">
            <a:spLocks/>
          </p:cNvSpPr>
          <p:nvPr/>
        </p:nvSpPr>
        <p:spPr>
          <a:xfrm>
            <a:off x="6888483" y="264162"/>
            <a:ext cx="9826752" cy="2113277"/>
          </a:xfrm>
          <a:prstGeom prst="rect">
            <a:avLst/>
          </a:prstGeom>
        </p:spPr>
        <p:txBody>
          <a:bodyPr vert="horz" lIns="316992" tIns="158496" rIns="316992" bIns="158496" rtlCol="0" anchor="b" anchorCtr="0">
            <a:normAutofit/>
          </a:bodyPr>
          <a:lstStyle>
            <a:lvl1pPr algn="l" defTabSz="914400" rtl="0" eaLnBrk="1" latinLnBrk="0" hangingPunct="1">
              <a:spcBef>
                <a:spcPts val="400"/>
              </a:spcBef>
              <a:buNone/>
              <a:defRPr sz="2400" b="0" kern="1200" cap="none" spc="0" baseline="0">
                <a:solidFill>
                  <a:schemeClr val="bg2"/>
                </a:solidFill>
                <a:latin typeface="Cambria" pitchFamily="18" charset="0"/>
                <a:ea typeface="+mj-ea"/>
                <a:cs typeface="Tunga" pitchFamily="2"/>
              </a:defRPr>
            </a:lvl1pPr>
          </a:lstStyle>
          <a:p>
            <a:r>
              <a:rPr lang="en-US" sz="8320" dirty="0">
                <a:solidFill>
                  <a:schemeClr val="bg1"/>
                </a:solidFill>
                <a:latin typeface="Tw Cen MT" panose="020B0602020104020603" pitchFamily="34" charset="0"/>
              </a:rPr>
              <a:t>A Working Ranch</a:t>
            </a:r>
          </a:p>
        </p:txBody>
      </p:sp>
      <p:sp>
        <p:nvSpPr>
          <p:cNvPr id="12" name="Text Placeholder 3"/>
          <p:cNvSpPr txBox="1">
            <a:spLocks/>
          </p:cNvSpPr>
          <p:nvPr/>
        </p:nvSpPr>
        <p:spPr>
          <a:xfrm>
            <a:off x="6888480" y="2113277"/>
            <a:ext cx="9826752" cy="19019520"/>
          </a:xfrm>
          <a:prstGeom prst="rect">
            <a:avLst/>
          </a:prstGeom>
        </p:spPr>
        <p:txBody>
          <a:bodyPr vert="horz" lIns="316992" tIns="158496" rIns="316992" bIns="158496" rtlCol="0">
            <a:normAutofit/>
          </a:bodyPr>
          <a:lstStyle>
            <a:lvl1pPr marL="0" indent="0" algn="l" defTabSz="914400" rtl="0" eaLnBrk="1" latinLnBrk="0" hangingPunct="1">
              <a:spcBef>
                <a:spcPts val="600"/>
              </a:spcBef>
              <a:spcAft>
                <a:spcPts val="0"/>
              </a:spcAft>
              <a:buClr>
                <a:schemeClr val="accent1"/>
              </a:buClr>
              <a:buFont typeface="Arial" pitchFamily="34" charset="0"/>
              <a:buNone/>
              <a:defRPr lang="en-US" sz="1600" b="0" i="0" kern="1200" cap="none" spc="30" baseline="0" dirty="0" smtClean="0">
                <a:solidFill>
                  <a:schemeClr val="bg2"/>
                </a:solidFill>
                <a:latin typeface="+mn-lt"/>
                <a:ea typeface="+mn-ea"/>
                <a:cs typeface="Tahoma" pitchFamily="34" charset="0"/>
              </a:defRPr>
            </a:lvl1pPr>
            <a:lvl2pPr marL="457200" indent="0" algn="l" defTabSz="914400" rtl="0" eaLnBrk="1" latinLnBrk="0" hangingPunct="1">
              <a:spcBef>
                <a:spcPts val="600"/>
              </a:spcBef>
              <a:buClr>
                <a:schemeClr val="accent1"/>
              </a:buClr>
              <a:buFont typeface="Arial" pitchFamily="34" charset="0"/>
              <a:buNone/>
              <a:defRPr sz="1200" kern="1200">
                <a:solidFill>
                  <a:schemeClr val="tx2"/>
                </a:solidFill>
                <a:latin typeface="Cambria" pitchFamily="18" charset="0"/>
                <a:ea typeface="+mn-ea"/>
                <a:cs typeface="Tahoma" pitchFamily="34" charset="0"/>
              </a:defRPr>
            </a:lvl2pPr>
            <a:lvl3pPr marL="914400" indent="0" algn="l" defTabSz="914400" rtl="0" eaLnBrk="1" latinLnBrk="0" hangingPunct="1">
              <a:spcBef>
                <a:spcPts val="600"/>
              </a:spcBef>
              <a:buClr>
                <a:schemeClr val="accent1"/>
              </a:buClr>
              <a:buFont typeface="Arial" pitchFamily="34" charset="0"/>
              <a:buNone/>
              <a:defRPr sz="1000" kern="1200">
                <a:solidFill>
                  <a:schemeClr val="tx2"/>
                </a:solidFill>
                <a:latin typeface="Cambria" pitchFamily="18" charset="0"/>
                <a:ea typeface="+mn-ea"/>
                <a:cs typeface="Tahoma" pitchFamily="34" charset="0"/>
              </a:defRPr>
            </a:lvl3pPr>
            <a:lvl4pPr marL="1371600" indent="0" algn="l" defTabSz="914400" rtl="0" eaLnBrk="1" latinLnBrk="0" hangingPunct="1">
              <a:spcBef>
                <a:spcPts val="600"/>
              </a:spcBef>
              <a:buClr>
                <a:schemeClr val="accent1"/>
              </a:buClr>
              <a:buFont typeface="Arial" pitchFamily="34" charset="0"/>
              <a:buNone/>
              <a:defRPr sz="900" kern="1200">
                <a:solidFill>
                  <a:schemeClr val="tx2"/>
                </a:solidFill>
                <a:latin typeface="Cambria" pitchFamily="18" charset="0"/>
                <a:ea typeface="+mn-ea"/>
                <a:cs typeface="Tahoma" pitchFamily="34" charset="0"/>
              </a:defRPr>
            </a:lvl4pPr>
            <a:lvl5pPr marL="1828800" indent="0" algn="l" defTabSz="914400" rtl="0" eaLnBrk="1" latinLnBrk="0" hangingPunct="1">
              <a:spcBef>
                <a:spcPts val="600"/>
              </a:spcBef>
              <a:buClr>
                <a:schemeClr val="accent1"/>
              </a:buClr>
              <a:buFont typeface="Arial" pitchFamily="34" charset="0"/>
              <a:buNone/>
              <a:defRPr sz="900" kern="1200" baseline="0">
                <a:solidFill>
                  <a:schemeClr val="tx2"/>
                </a:solidFill>
                <a:latin typeface="Cambria" pitchFamily="18" charset="0"/>
                <a:ea typeface="+mn-ea"/>
                <a:cs typeface="Tahoma" pitchFamily="34" charset="0"/>
              </a:defRPr>
            </a:lvl5pPr>
            <a:lvl6pPr marL="22860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9pPr>
          </a:lstStyle>
          <a:p>
            <a:r>
              <a:rPr lang="en-US" sz="5547" dirty="0">
                <a:solidFill>
                  <a:schemeClr val="bg1"/>
                </a:solidFill>
              </a:rPr>
              <a:t>Cattle</a:t>
            </a:r>
          </a:p>
        </p:txBody>
      </p:sp>
    </p:spTree>
    <p:extLst>
      <p:ext uri="{BB962C8B-B14F-4D97-AF65-F5344CB8AC3E}">
        <p14:creationId xmlns:p14="http://schemas.microsoft.com/office/powerpoint/2010/main" val="378170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31699200" cy="23774400"/>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b="-115"/>
          <a:stretch/>
        </p:blipFill>
        <p:spPr>
          <a:xfrm>
            <a:off x="6096000" y="34909"/>
            <a:ext cx="31699200" cy="23739491"/>
          </a:xfrm>
          <a:prstGeom prst="rect">
            <a:avLst/>
          </a:prstGeom>
        </p:spPr>
      </p:pic>
      <p:sp>
        <p:nvSpPr>
          <p:cNvPr id="11" name="Title 1"/>
          <p:cNvSpPr txBox="1">
            <a:spLocks/>
          </p:cNvSpPr>
          <p:nvPr/>
        </p:nvSpPr>
        <p:spPr>
          <a:xfrm>
            <a:off x="7053580" y="264165"/>
            <a:ext cx="9826752" cy="2113277"/>
          </a:xfrm>
          <a:prstGeom prst="rect">
            <a:avLst/>
          </a:prstGeom>
        </p:spPr>
        <p:txBody>
          <a:bodyPr vert="horz" lIns="316992" tIns="158496" rIns="316992" bIns="158496" rtlCol="0" anchor="b" anchorCtr="0">
            <a:normAutofit/>
          </a:bodyPr>
          <a:lstStyle>
            <a:lvl1pPr algn="l" defTabSz="914400" rtl="0" eaLnBrk="1" latinLnBrk="0" hangingPunct="1">
              <a:spcBef>
                <a:spcPts val="400"/>
              </a:spcBef>
              <a:buNone/>
              <a:defRPr sz="2400" b="0" kern="1200" cap="none" spc="0" baseline="0">
                <a:solidFill>
                  <a:schemeClr val="bg2"/>
                </a:solidFill>
                <a:latin typeface="Cambria" pitchFamily="18" charset="0"/>
                <a:ea typeface="+mj-ea"/>
                <a:cs typeface="Tunga" pitchFamily="2"/>
              </a:defRPr>
            </a:lvl1pPr>
          </a:lstStyle>
          <a:p>
            <a:r>
              <a:rPr lang="en-US" sz="8320" dirty="0">
                <a:solidFill>
                  <a:schemeClr val="bg1"/>
                </a:solidFill>
                <a:latin typeface="Tw Cen MT" panose="020B0602020104020603" pitchFamily="34" charset="0"/>
              </a:rPr>
              <a:t>A Working Ranch</a:t>
            </a:r>
          </a:p>
        </p:txBody>
      </p:sp>
      <p:sp>
        <p:nvSpPr>
          <p:cNvPr id="12" name="Text Placeholder 3"/>
          <p:cNvSpPr txBox="1">
            <a:spLocks/>
          </p:cNvSpPr>
          <p:nvPr/>
        </p:nvSpPr>
        <p:spPr>
          <a:xfrm>
            <a:off x="7053577" y="2113280"/>
            <a:ext cx="9826752" cy="19019520"/>
          </a:xfrm>
          <a:prstGeom prst="rect">
            <a:avLst/>
          </a:prstGeom>
        </p:spPr>
        <p:txBody>
          <a:bodyPr vert="horz" lIns="316992" tIns="158496" rIns="316992" bIns="158496" rtlCol="0">
            <a:normAutofit/>
          </a:bodyPr>
          <a:lstStyle>
            <a:lvl1pPr marL="0" indent="0" algn="l" defTabSz="914400" rtl="0" eaLnBrk="1" latinLnBrk="0" hangingPunct="1">
              <a:spcBef>
                <a:spcPts val="600"/>
              </a:spcBef>
              <a:spcAft>
                <a:spcPts val="0"/>
              </a:spcAft>
              <a:buClr>
                <a:schemeClr val="accent1"/>
              </a:buClr>
              <a:buFont typeface="Arial" pitchFamily="34" charset="0"/>
              <a:buNone/>
              <a:defRPr lang="en-US" sz="1600" b="0" i="0" kern="1200" cap="none" spc="30" baseline="0" dirty="0" smtClean="0">
                <a:solidFill>
                  <a:schemeClr val="bg2"/>
                </a:solidFill>
                <a:latin typeface="+mn-lt"/>
                <a:ea typeface="+mn-ea"/>
                <a:cs typeface="Tahoma" pitchFamily="34" charset="0"/>
              </a:defRPr>
            </a:lvl1pPr>
            <a:lvl2pPr marL="457200" indent="0" algn="l" defTabSz="914400" rtl="0" eaLnBrk="1" latinLnBrk="0" hangingPunct="1">
              <a:spcBef>
                <a:spcPts val="600"/>
              </a:spcBef>
              <a:buClr>
                <a:schemeClr val="accent1"/>
              </a:buClr>
              <a:buFont typeface="Arial" pitchFamily="34" charset="0"/>
              <a:buNone/>
              <a:defRPr sz="1200" kern="1200">
                <a:solidFill>
                  <a:schemeClr val="tx2"/>
                </a:solidFill>
                <a:latin typeface="Cambria" pitchFamily="18" charset="0"/>
                <a:ea typeface="+mn-ea"/>
                <a:cs typeface="Tahoma" pitchFamily="34" charset="0"/>
              </a:defRPr>
            </a:lvl2pPr>
            <a:lvl3pPr marL="914400" indent="0" algn="l" defTabSz="914400" rtl="0" eaLnBrk="1" latinLnBrk="0" hangingPunct="1">
              <a:spcBef>
                <a:spcPts val="600"/>
              </a:spcBef>
              <a:buClr>
                <a:schemeClr val="accent1"/>
              </a:buClr>
              <a:buFont typeface="Arial" pitchFamily="34" charset="0"/>
              <a:buNone/>
              <a:defRPr sz="1000" kern="1200">
                <a:solidFill>
                  <a:schemeClr val="tx2"/>
                </a:solidFill>
                <a:latin typeface="Cambria" pitchFamily="18" charset="0"/>
                <a:ea typeface="+mn-ea"/>
                <a:cs typeface="Tahoma" pitchFamily="34" charset="0"/>
              </a:defRPr>
            </a:lvl3pPr>
            <a:lvl4pPr marL="1371600" indent="0" algn="l" defTabSz="914400" rtl="0" eaLnBrk="1" latinLnBrk="0" hangingPunct="1">
              <a:spcBef>
                <a:spcPts val="600"/>
              </a:spcBef>
              <a:buClr>
                <a:schemeClr val="accent1"/>
              </a:buClr>
              <a:buFont typeface="Arial" pitchFamily="34" charset="0"/>
              <a:buNone/>
              <a:defRPr sz="900" kern="1200">
                <a:solidFill>
                  <a:schemeClr val="tx2"/>
                </a:solidFill>
                <a:latin typeface="Cambria" pitchFamily="18" charset="0"/>
                <a:ea typeface="+mn-ea"/>
                <a:cs typeface="Tahoma" pitchFamily="34" charset="0"/>
              </a:defRPr>
            </a:lvl4pPr>
            <a:lvl5pPr marL="1828800" indent="0" algn="l" defTabSz="914400" rtl="0" eaLnBrk="1" latinLnBrk="0" hangingPunct="1">
              <a:spcBef>
                <a:spcPts val="600"/>
              </a:spcBef>
              <a:buClr>
                <a:schemeClr val="accent1"/>
              </a:buClr>
              <a:buFont typeface="Arial" pitchFamily="34" charset="0"/>
              <a:buNone/>
              <a:defRPr sz="900" kern="1200" baseline="0">
                <a:solidFill>
                  <a:schemeClr val="tx2"/>
                </a:solidFill>
                <a:latin typeface="Cambria" pitchFamily="18" charset="0"/>
                <a:ea typeface="+mn-ea"/>
                <a:cs typeface="Tahoma" pitchFamily="34" charset="0"/>
              </a:defRPr>
            </a:lvl5pPr>
            <a:lvl6pPr marL="22860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900" kern="1200">
                <a:solidFill>
                  <a:schemeClr val="tx2"/>
                </a:solidFill>
                <a:latin typeface="+mn-lt"/>
                <a:ea typeface="+mn-ea"/>
                <a:cs typeface="+mn-cs"/>
              </a:defRPr>
            </a:lvl9pPr>
          </a:lstStyle>
          <a:p>
            <a:r>
              <a:rPr lang="en-US" sz="5547" dirty="0">
                <a:solidFill>
                  <a:schemeClr val="bg1"/>
                </a:solidFill>
              </a:rPr>
              <a:t>Hunting</a:t>
            </a:r>
          </a:p>
        </p:txBody>
      </p:sp>
      <p:sp>
        <p:nvSpPr>
          <p:cNvPr id="6" name="TextBox 5"/>
          <p:cNvSpPr txBox="1"/>
          <p:nvPr/>
        </p:nvSpPr>
        <p:spPr>
          <a:xfrm>
            <a:off x="29236993" y="22443280"/>
            <a:ext cx="7580793" cy="839140"/>
          </a:xfrm>
          <a:prstGeom prst="rect">
            <a:avLst/>
          </a:prstGeom>
          <a:noFill/>
        </p:spPr>
        <p:txBody>
          <a:bodyPr wrap="none" rtlCol="0">
            <a:spAutoFit/>
          </a:bodyPr>
          <a:lstStyle/>
          <a:p>
            <a:r>
              <a:rPr lang="en-US" sz="4853" i="1" dirty="0">
                <a:solidFill>
                  <a:srgbClr val="000000"/>
                </a:solidFill>
              </a:rPr>
              <a:t>Photo courtesy of Todd Steele</a:t>
            </a:r>
          </a:p>
        </p:txBody>
      </p:sp>
    </p:spTree>
    <p:extLst>
      <p:ext uri="{BB962C8B-B14F-4D97-AF65-F5344CB8AC3E}">
        <p14:creationId xmlns:p14="http://schemas.microsoft.com/office/powerpoint/2010/main" val="28708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69D532E012704993DDE1DF9E4D4317" ma:contentTypeVersion="16" ma:contentTypeDescription="Create a new document." ma:contentTypeScope="" ma:versionID="9353af71d6dad8cdf1b1468ef056586c">
  <xsd:schema xmlns:xsd="http://www.w3.org/2001/XMLSchema" xmlns:xs="http://www.w3.org/2001/XMLSchema" xmlns:p="http://schemas.microsoft.com/office/2006/metadata/properties" xmlns:ns3="c35e67a2-aedd-40b0-b65a-1db1acb38e2c" xmlns:ns4="a8afaee5-7fd2-40cf-b965-c21923fcf320" targetNamespace="http://schemas.microsoft.com/office/2006/metadata/properties" ma:root="true" ma:fieldsID="bc5f39f03d22d9432b1325da2c053f68" ns3:_="" ns4:_="">
    <xsd:import namespace="c35e67a2-aedd-40b0-b65a-1db1acb38e2c"/>
    <xsd:import namespace="a8afaee5-7fd2-40cf-b965-c21923fcf320"/>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4:SharedWithUsers" minOccurs="0"/>
                <xsd:element ref="ns4:SharedWithDetails" minOccurs="0"/>
                <xsd:element ref="ns4:SharingHintHash" minOccurs="0"/>
                <xsd:element ref="ns3:_activity" minOccurs="0"/>
                <xsd:element ref="ns3:MediaServiceDateTaken" minOccurs="0"/>
                <xsd:element ref="ns3:MediaServiceSystem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5e67a2-aedd-40b0-b65a-1db1acb38e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faee5-7fd2-40cf-b965-c21923fcf32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35e67a2-aedd-40b0-b65a-1db1acb38e2c" xsi:nil="true"/>
  </documentManagement>
</p:properties>
</file>

<file path=customXml/itemProps1.xml><?xml version="1.0" encoding="utf-8"?>
<ds:datastoreItem xmlns:ds="http://schemas.openxmlformats.org/officeDocument/2006/customXml" ds:itemID="{DE7AB5D3-911B-48AB-96B1-5B740ABB3E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5e67a2-aedd-40b0-b65a-1db1acb38e2c"/>
    <ds:schemaRef ds:uri="a8afaee5-7fd2-40cf-b965-c21923fcf3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F93F7B-E8D4-4960-8362-864C62A5842C}">
  <ds:schemaRefs>
    <ds:schemaRef ds:uri="http://schemas.microsoft.com/sharepoint/v3/contenttype/forms"/>
  </ds:schemaRefs>
</ds:datastoreItem>
</file>

<file path=customXml/itemProps3.xml><?xml version="1.0" encoding="utf-8"?>
<ds:datastoreItem xmlns:ds="http://schemas.openxmlformats.org/officeDocument/2006/customXml" ds:itemID="{688016FA-50C6-408F-994B-AC0E2A281598}">
  <ds:schemaRefs>
    <ds:schemaRef ds:uri="c35e67a2-aedd-40b0-b65a-1db1acb38e2c"/>
    <ds:schemaRef ds:uri="http://purl.org/dc/elements/1.1/"/>
    <ds:schemaRef ds:uri="http://purl.org/dc/terms/"/>
    <ds:schemaRef ds:uri="a8afaee5-7fd2-40cf-b965-c21923fcf320"/>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12021</TotalTime>
  <Words>932</Words>
  <Application>Microsoft Office PowerPoint</Application>
  <PresentationFormat>Custom</PresentationFormat>
  <Paragraphs>78</Paragraphs>
  <Slides>21</Slides>
  <Notes>7</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Arial</vt:lpstr>
      <vt:lpstr>Arial Narrow</vt:lpstr>
      <vt:lpstr>Calibri</vt:lpstr>
      <vt:lpstr>Cambria</vt:lpstr>
      <vt:lpstr>Kozuka Gothic Pr6N L</vt:lpstr>
      <vt:lpstr>Tahoma</vt:lpstr>
      <vt:lpstr>Tunga</vt:lpstr>
      <vt:lpstr>Tw Cen MT</vt:lpstr>
      <vt:lpstr>Office Theme</vt:lpstr>
      <vt:lpstr>Mission    Aransas National  Estuarine Research Reserve</vt:lpstr>
      <vt:lpstr>PowerPoint Presentation</vt:lpstr>
      <vt:lpstr>Fennessey Ranch</vt:lpstr>
      <vt:lpstr>PowerPoint Presentation</vt:lpstr>
      <vt:lpstr>Fennessey Ranch- History</vt:lpstr>
      <vt:lpstr>Brien O’Connor Dunn</vt:lpstr>
      <vt:lpstr>PowerPoint Presentation</vt:lpstr>
      <vt:lpstr>PowerPoint Presentation</vt:lpstr>
      <vt:lpstr>PowerPoint Presentation</vt:lpstr>
      <vt:lpstr>PowerPoint Presentation</vt:lpstr>
      <vt:lpstr>A Working Ranch</vt:lpstr>
      <vt:lpstr>A Working Ranch</vt:lpstr>
      <vt:lpstr>Ranch Income Revenues</vt:lpstr>
      <vt:lpstr>Conservation Easement Benefits</vt:lpstr>
      <vt:lpstr>PowerPoint Presentation</vt:lpstr>
      <vt:lpstr>PowerPoint Presentation</vt:lpstr>
      <vt:lpstr>PowerPoint Presentation</vt:lpstr>
      <vt:lpstr>PowerPoint Presentation</vt:lpstr>
      <vt:lpstr>PowerPoint Presentation</vt:lpstr>
      <vt:lpstr>Fennessey Ranch Habitats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Estuarine Research Reserve</dc:title>
  <dc:creator>Sally</dc:creator>
  <cp:lastModifiedBy>Kathleen Swanson</cp:lastModifiedBy>
  <cp:revision>223</cp:revision>
  <cp:lastPrinted>2022-04-04T22:04:16Z</cp:lastPrinted>
  <dcterms:created xsi:type="dcterms:W3CDTF">2013-03-14T18:50:12Z</dcterms:created>
  <dcterms:modified xsi:type="dcterms:W3CDTF">2025-04-08T17:31:33Z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0x0101001169D532E012704993DDE1DF9E4D4317</vt:lpwstr>
  </property>
</Properties>
</file>