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0"/>
  </p:notesMasterIdLst>
  <p:sldIdLst>
    <p:sldId id="256" r:id="rId2"/>
    <p:sldId id="259" r:id="rId3"/>
    <p:sldId id="260" r:id="rId4"/>
    <p:sldId id="257" r:id="rId5"/>
    <p:sldId id="258" r:id="rId6"/>
    <p:sldId id="312" r:id="rId7"/>
    <p:sldId id="261" r:id="rId8"/>
    <p:sldId id="262" r:id="rId9"/>
    <p:sldId id="313" r:id="rId10"/>
    <p:sldId id="314" r:id="rId11"/>
    <p:sldId id="315" r:id="rId12"/>
    <p:sldId id="316" r:id="rId13"/>
    <p:sldId id="317" r:id="rId14"/>
    <p:sldId id="318" r:id="rId15"/>
    <p:sldId id="320" r:id="rId16"/>
    <p:sldId id="319" r:id="rId17"/>
    <p:sldId id="322" r:id="rId18"/>
    <p:sldId id="323" r:id="rId19"/>
    <p:sldId id="332" r:id="rId20"/>
    <p:sldId id="324" r:id="rId21"/>
    <p:sldId id="325" r:id="rId22"/>
    <p:sldId id="326" r:id="rId23"/>
    <p:sldId id="329" r:id="rId24"/>
    <p:sldId id="328" r:id="rId25"/>
    <p:sldId id="264" r:id="rId26"/>
    <p:sldId id="327" r:id="rId27"/>
    <p:sldId id="263" r:id="rId28"/>
    <p:sldId id="330" r:id="rId29"/>
  </p:sldIdLst>
  <p:sldSz cx="9144000" cy="5143500" type="screen16x9"/>
  <p:notesSz cx="6858000" cy="9144000"/>
  <p:embeddedFontLst>
    <p:embeddedFont>
      <p:font typeface="Archivo Black" panose="020B0604020202020204" charset="0"/>
      <p:bold r:id="rId31"/>
      <p:boldItalic r:id="rId32"/>
    </p:embeddedFont>
    <p:embeddedFont>
      <p:font typeface="Bebas Neue" panose="020B0606020202050201" pitchFamily="34" charset="0"/>
      <p:regular r:id="rId33"/>
    </p:embeddedFont>
    <p:embeddedFont>
      <p:font typeface="Castellar" panose="020A0402060406010301" pitchFamily="18" charset="0"/>
      <p:regular r:id="rId34"/>
    </p:embeddedFont>
    <p:embeddedFont>
      <p:font typeface="Commissioner" panose="020B0604020202020204" charset="0"/>
      <p:regular r:id="rId35"/>
      <p:bold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Light" pitchFamily="2" charset="0"/>
      <p:regular r:id="rId41"/>
      <p:italic r:id="rId42"/>
    </p:embeddedFont>
    <p:embeddedFont>
      <p:font typeface="Open Sans" panose="020B0606030504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0397D0-2C48-4AFB-9BA8-5E1B35F95D31}">
  <a:tblStyle styleId="{F50397D0-2C48-4AFB-9BA8-5E1B35F95D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126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414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47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51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6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179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96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758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411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06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163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147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198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148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309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ea2d9a98a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ea2d9a98a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352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98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ea378052c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ea378052c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52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28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 flipH="1">
            <a:off x="5018275" y="680490"/>
            <a:ext cx="3412500" cy="3427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934700"/>
            <a:ext cx="4305000" cy="14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438975"/>
            <a:ext cx="2685300" cy="6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ubTitle" idx="1"/>
          </p:nvPr>
        </p:nvSpPr>
        <p:spPr>
          <a:xfrm>
            <a:off x="937626" y="30569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subTitle" idx="2"/>
          </p:nvPr>
        </p:nvSpPr>
        <p:spPr>
          <a:xfrm>
            <a:off x="3484347" y="30569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3"/>
          </p:nvPr>
        </p:nvSpPr>
        <p:spPr>
          <a:xfrm>
            <a:off x="6031074" y="30569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subTitle" idx="4"/>
          </p:nvPr>
        </p:nvSpPr>
        <p:spPr>
          <a:xfrm>
            <a:off x="937625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subTitle" idx="5"/>
          </p:nvPr>
        </p:nvSpPr>
        <p:spPr>
          <a:xfrm>
            <a:off x="3484350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2" name="Google Shape;322;p23"/>
          <p:cNvSpPr txBox="1">
            <a:spLocks noGrp="1"/>
          </p:cNvSpPr>
          <p:nvPr>
            <p:ph type="subTitle" idx="6"/>
          </p:nvPr>
        </p:nvSpPr>
        <p:spPr>
          <a:xfrm>
            <a:off x="6031075" y="26023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23" name="Google Shape;323;p23"/>
          <p:cNvGrpSpPr/>
          <p:nvPr/>
        </p:nvGrpSpPr>
        <p:grpSpPr>
          <a:xfrm flipH="1">
            <a:off x="7341424" y="4133673"/>
            <a:ext cx="1795349" cy="969690"/>
            <a:chOff x="-142425" y="3596825"/>
            <a:chExt cx="2253482" cy="1217133"/>
          </a:xfrm>
        </p:grpSpPr>
        <p:sp>
          <p:nvSpPr>
            <p:cNvPr id="324" name="Google Shape;324;p23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3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23"/>
          <p:cNvGrpSpPr/>
          <p:nvPr/>
        </p:nvGrpSpPr>
        <p:grpSpPr>
          <a:xfrm>
            <a:off x="63199" y="3988322"/>
            <a:ext cx="8951945" cy="981152"/>
            <a:chOff x="63199" y="3988322"/>
            <a:chExt cx="8951945" cy="981152"/>
          </a:xfrm>
        </p:grpSpPr>
        <p:grpSp>
          <p:nvGrpSpPr>
            <p:cNvPr id="327" name="Google Shape;327;p23"/>
            <p:cNvGrpSpPr/>
            <p:nvPr/>
          </p:nvGrpSpPr>
          <p:grpSpPr>
            <a:xfrm>
              <a:off x="63199" y="3988322"/>
              <a:ext cx="651517" cy="975796"/>
              <a:chOff x="4671248" y="3719220"/>
              <a:chExt cx="503491" cy="754093"/>
            </a:xfrm>
          </p:grpSpPr>
          <p:sp>
            <p:nvSpPr>
              <p:cNvPr id="328" name="Google Shape;328;p23"/>
              <p:cNvSpPr/>
              <p:nvPr/>
            </p:nvSpPr>
            <p:spPr>
              <a:xfrm>
                <a:off x="4855461" y="4045546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3"/>
              <p:cNvSpPr/>
              <p:nvPr/>
            </p:nvSpPr>
            <p:spPr>
              <a:xfrm>
                <a:off x="4777928" y="3974395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3"/>
              <p:cNvSpPr/>
              <p:nvPr/>
            </p:nvSpPr>
            <p:spPr>
              <a:xfrm>
                <a:off x="4671248" y="3831615"/>
                <a:ext cx="137350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137350" h="467105" extrusionOk="0">
                    <a:moveTo>
                      <a:pt x="68675" y="0"/>
                    </a:moveTo>
                    <a:lnTo>
                      <a:pt x="0" y="467106"/>
                    </a:lnTo>
                    <a:lnTo>
                      <a:pt x="137350" y="467106"/>
                    </a:lnTo>
                    <a:lnTo>
                      <a:pt x="686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3"/>
              <p:cNvSpPr/>
              <p:nvPr/>
            </p:nvSpPr>
            <p:spPr>
              <a:xfrm>
                <a:off x="4913469" y="3719220"/>
                <a:ext cx="196500" cy="668083"/>
              </a:xfrm>
              <a:custGeom>
                <a:avLst/>
                <a:gdLst/>
                <a:ahLst/>
                <a:cxnLst/>
                <a:rect l="l" t="t" r="r" b="b"/>
                <a:pathLst>
                  <a:path w="196500" h="668083" extrusionOk="0">
                    <a:moveTo>
                      <a:pt x="98298" y="0"/>
                    </a:moveTo>
                    <a:lnTo>
                      <a:pt x="0" y="668084"/>
                    </a:lnTo>
                    <a:lnTo>
                      <a:pt x="196501" y="668084"/>
                    </a:lnTo>
                    <a:lnTo>
                      <a:pt x="982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3"/>
              <p:cNvSpPr/>
              <p:nvPr/>
            </p:nvSpPr>
            <p:spPr>
              <a:xfrm>
                <a:off x="5029007" y="3977728"/>
                <a:ext cx="145732" cy="495585"/>
              </a:xfrm>
              <a:custGeom>
                <a:avLst/>
                <a:gdLst/>
                <a:ahLst/>
                <a:cxnLst/>
                <a:rect l="l" t="t" r="r" b="b"/>
                <a:pathLst>
                  <a:path w="145732" h="495585" extrusionOk="0">
                    <a:moveTo>
                      <a:pt x="72866" y="0"/>
                    </a:moveTo>
                    <a:lnTo>
                      <a:pt x="0" y="495586"/>
                    </a:lnTo>
                    <a:lnTo>
                      <a:pt x="145733" y="495586"/>
                    </a:lnTo>
                    <a:lnTo>
                      <a:pt x="728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3" name="Google Shape;333;p23"/>
            <p:cNvGrpSpPr/>
            <p:nvPr/>
          </p:nvGrpSpPr>
          <p:grpSpPr>
            <a:xfrm>
              <a:off x="8256797" y="3999000"/>
              <a:ext cx="758347" cy="970474"/>
              <a:chOff x="5182147" y="3694200"/>
              <a:chExt cx="758347" cy="970474"/>
            </a:xfrm>
          </p:grpSpPr>
          <p:sp>
            <p:nvSpPr>
              <p:cNvPr id="334" name="Google Shape;334;p23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3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3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3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3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3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0" name="Google Shape;340;p23"/>
          <p:cNvGrpSpPr/>
          <p:nvPr/>
        </p:nvGrpSpPr>
        <p:grpSpPr>
          <a:xfrm>
            <a:off x="-39525" y="4603269"/>
            <a:ext cx="9183263" cy="572671"/>
            <a:chOff x="0" y="4603306"/>
            <a:chExt cx="9143944" cy="572671"/>
          </a:xfrm>
        </p:grpSpPr>
        <p:grpSp>
          <p:nvGrpSpPr>
            <p:cNvPr id="341" name="Google Shape;341;p23"/>
            <p:cNvGrpSpPr/>
            <p:nvPr/>
          </p:nvGrpSpPr>
          <p:grpSpPr>
            <a:xfrm>
              <a:off x="0" y="4603306"/>
              <a:ext cx="6982123" cy="572671"/>
              <a:chOff x="0" y="4503250"/>
              <a:chExt cx="6982123" cy="672939"/>
            </a:xfrm>
          </p:grpSpPr>
          <p:sp>
            <p:nvSpPr>
              <p:cNvPr id="342" name="Google Shape;342;p23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3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344;p23"/>
            <p:cNvGrpSpPr/>
            <p:nvPr/>
          </p:nvGrpSpPr>
          <p:grpSpPr>
            <a:xfrm>
              <a:off x="3770971" y="4654659"/>
              <a:ext cx="5372973" cy="516498"/>
              <a:chOff x="4671293" y="4569262"/>
              <a:chExt cx="4472632" cy="606931"/>
            </a:xfrm>
          </p:grpSpPr>
          <p:sp>
            <p:nvSpPr>
              <p:cNvPr id="345" name="Google Shape;345;p23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3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31"/>
          <p:cNvGrpSpPr/>
          <p:nvPr/>
        </p:nvGrpSpPr>
        <p:grpSpPr>
          <a:xfrm>
            <a:off x="-509225" y="3458576"/>
            <a:ext cx="10186831" cy="1716012"/>
            <a:chOff x="-509225" y="3458576"/>
            <a:chExt cx="10186831" cy="1716012"/>
          </a:xfrm>
        </p:grpSpPr>
        <p:grpSp>
          <p:nvGrpSpPr>
            <p:cNvPr id="529" name="Google Shape;529;p31"/>
            <p:cNvGrpSpPr/>
            <p:nvPr/>
          </p:nvGrpSpPr>
          <p:grpSpPr>
            <a:xfrm rot="-149668" flipH="1">
              <a:off x="7012353" y="3654993"/>
              <a:ext cx="2639931" cy="1221084"/>
              <a:chOff x="-142425" y="3596825"/>
              <a:chExt cx="2369019" cy="1095775"/>
            </a:xfrm>
          </p:grpSpPr>
          <p:sp>
            <p:nvSpPr>
              <p:cNvPr id="530" name="Google Shape;530;p31"/>
              <p:cNvSpPr/>
              <p:nvPr/>
            </p:nvSpPr>
            <p:spPr>
              <a:xfrm>
                <a:off x="-142425" y="3596825"/>
                <a:ext cx="1162413" cy="845496"/>
              </a:xfrm>
              <a:custGeom>
                <a:avLst/>
                <a:gdLst/>
                <a:ahLst/>
                <a:cxnLst/>
                <a:rect l="l" t="t" r="r" b="b"/>
                <a:pathLst>
                  <a:path w="1239907" h="901862" extrusionOk="0">
                    <a:moveTo>
                      <a:pt x="1179766" y="447166"/>
                    </a:moveTo>
                    <a:cubicBezTo>
                      <a:pt x="1179766" y="447166"/>
                      <a:pt x="1371886" y="157320"/>
                      <a:pt x="1069372" y="25685"/>
                    </a:cubicBezTo>
                    <a:cubicBezTo>
                      <a:pt x="866870" y="-62422"/>
                      <a:pt x="572738" y="83406"/>
                      <a:pt x="622840" y="352011"/>
                    </a:cubicBezTo>
                    <a:cubicBezTo>
                      <a:pt x="622840" y="352011"/>
                      <a:pt x="388525" y="195611"/>
                      <a:pt x="276606" y="425163"/>
                    </a:cubicBezTo>
                    <a:cubicBezTo>
                      <a:pt x="276606" y="425163"/>
                      <a:pt x="125635" y="402589"/>
                      <a:pt x="84677" y="512031"/>
                    </a:cubicBezTo>
                    <a:cubicBezTo>
                      <a:pt x="43720" y="621473"/>
                      <a:pt x="0" y="772349"/>
                      <a:pt x="0" y="772349"/>
                    </a:cubicBezTo>
                    <a:cubicBezTo>
                      <a:pt x="0" y="772349"/>
                      <a:pt x="154495" y="905318"/>
                      <a:pt x="159639" y="901794"/>
                    </a:cubicBezTo>
                    <a:cubicBezTo>
                      <a:pt x="164782" y="898270"/>
                      <a:pt x="860774" y="855598"/>
                      <a:pt x="860774" y="855598"/>
                    </a:cubicBezTo>
                    <a:lnTo>
                      <a:pt x="1179766" y="44716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778646" y="3816643"/>
                <a:ext cx="1447948" cy="875957"/>
              </a:xfrm>
              <a:custGeom>
                <a:avLst/>
                <a:gdLst/>
                <a:ahLst/>
                <a:cxnLst/>
                <a:rect l="l" t="t" r="r" b="b"/>
                <a:pathLst>
                  <a:path w="1544478" h="934354" extrusionOk="0">
                    <a:moveTo>
                      <a:pt x="552450" y="43148"/>
                    </a:moveTo>
                    <a:cubicBezTo>
                      <a:pt x="615124" y="76009"/>
                      <a:pt x="664654" y="123920"/>
                      <a:pt x="699040" y="180213"/>
                    </a:cubicBezTo>
                    <a:cubicBezTo>
                      <a:pt x="764762" y="176498"/>
                      <a:pt x="832390" y="189928"/>
                      <a:pt x="894969" y="222694"/>
                    </a:cubicBezTo>
                    <a:cubicBezTo>
                      <a:pt x="910114" y="230600"/>
                      <a:pt x="924306" y="239458"/>
                      <a:pt x="937926" y="249079"/>
                    </a:cubicBezTo>
                    <a:cubicBezTo>
                      <a:pt x="1050893" y="162877"/>
                      <a:pt x="1207960" y="144303"/>
                      <a:pt x="1342167" y="214693"/>
                    </a:cubicBezTo>
                    <a:cubicBezTo>
                      <a:pt x="1526762" y="311372"/>
                      <a:pt x="1598009" y="539401"/>
                      <a:pt x="1501330" y="723995"/>
                    </a:cubicBezTo>
                    <a:cubicBezTo>
                      <a:pt x="1404651" y="908589"/>
                      <a:pt x="1176623" y="979837"/>
                      <a:pt x="992029" y="883158"/>
                    </a:cubicBezTo>
                    <a:cubicBezTo>
                      <a:pt x="976884" y="875252"/>
                      <a:pt x="962691" y="866394"/>
                      <a:pt x="949071" y="856773"/>
                    </a:cubicBezTo>
                    <a:cubicBezTo>
                      <a:pt x="836104" y="942975"/>
                      <a:pt x="679037" y="961548"/>
                      <a:pt x="544830" y="891159"/>
                    </a:cubicBezTo>
                    <a:cubicBezTo>
                      <a:pt x="482155" y="858297"/>
                      <a:pt x="432625" y="810387"/>
                      <a:pt x="398240" y="754094"/>
                    </a:cubicBezTo>
                    <a:cubicBezTo>
                      <a:pt x="332517" y="757809"/>
                      <a:pt x="264890" y="744379"/>
                      <a:pt x="202311" y="711613"/>
                    </a:cubicBezTo>
                    <a:cubicBezTo>
                      <a:pt x="17716" y="614934"/>
                      <a:pt x="-53531" y="386905"/>
                      <a:pt x="43148" y="202311"/>
                    </a:cubicBezTo>
                    <a:cubicBezTo>
                      <a:pt x="139827" y="17716"/>
                      <a:pt x="367855" y="-53531"/>
                      <a:pt x="552450" y="431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2" name="Google Shape;532;p31"/>
            <p:cNvSpPr/>
            <p:nvPr/>
          </p:nvSpPr>
          <p:spPr>
            <a:xfrm rot="700492" flipH="1">
              <a:off x="-390291" y="3633382"/>
              <a:ext cx="1867387" cy="1366401"/>
            </a:xfrm>
            <a:custGeom>
              <a:avLst/>
              <a:gdLst/>
              <a:ahLst/>
              <a:cxnLst/>
              <a:rect l="l" t="t" r="r" b="b"/>
              <a:pathLst>
                <a:path w="1866075" h="1365441" extrusionOk="0">
                  <a:moveTo>
                    <a:pt x="397638" y="426212"/>
                  </a:moveTo>
                  <a:cubicBezTo>
                    <a:pt x="485077" y="412115"/>
                    <a:pt x="570802" y="423069"/>
                    <a:pt x="647478" y="453740"/>
                  </a:cubicBezTo>
                  <a:cubicBezTo>
                    <a:pt x="710629" y="400685"/>
                    <a:pt x="788543" y="363538"/>
                    <a:pt x="875888" y="349441"/>
                  </a:cubicBezTo>
                  <a:cubicBezTo>
                    <a:pt x="896938" y="346012"/>
                    <a:pt x="917988" y="344297"/>
                    <a:pt x="938753" y="343726"/>
                  </a:cubicBezTo>
                  <a:cubicBezTo>
                    <a:pt x="987426" y="172562"/>
                    <a:pt x="1131062" y="36164"/>
                    <a:pt x="1318420" y="6065"/>
                  </a:cubicBezTo>
                  <a:cubicBezTo>
                    <a:pt x="1576071" y="-35369"/>
                    <a:pt x="1818577" y="139891"/>
                    <a:pt x="1860011" y="397637"/>
                  </a:cubicBezTo>
                  <a:cubicBezTo>
                    <a:pt x="1901444" y="655289"/>
                    <a:pt x="1726185" y="897795"/>
                    <a:pt x="1468438" y="939229"/>
                  </a:cubicBezTo>
                  <a:cubicBezTo>
                    <a:pt x="1447388" y="942658"/>
                    <a:pt x="1426337" y="944372"/>
                    <a:pt x="1405573" y="944944"/>
                  </a:cubicBezTo>
                  <a:cubicBezTo>
                    <a:pt x="1356900" y="1116108"/>
                    <a:pt x="1213263" y="1252506"/>
                    <a:pt x="1025907" y="1282605"/>
                  </a:cubicBezTo>
                  <a:cubicBezTo>
                    <a:pt x="938467" y="1296702"/>
                    <a:pt x="852742" y="1285748"/>
                    <a:pt x="776066" y="1255078"/>
                  </a:cubicBezTo>
                  <a:cubicBezTo>
                    <a:pt x="712915" y="1308132"/>
                    <a:pt x="635000" y="1345280"/>
                    <a:pt x="547656" y="1359377"/>
                  </a:cubicBezTo>
                  <a:cubicBezTo>
                    <a:pt x="290005" y="1400810"/>
                    <a:pt x="47499" y="1225551"/>
                    <a:pt x="6065" y="967804"/>
                  </a:cubicBezTo>
                  <a:cubicBezTo>
                    <a:pt x="-35369" y="710153"/>
                    <a:pt x="139891" y="467646"/>
                    <a:pt x="397638" y="4262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31"/>
          <p:cNvSpPr/>
          <p:nvPr/>
        </p:nvSpPr>
        <p:spPr>
          <a:xfrm flipH="1">
            <a:off x="-71775" y="4267625"/>
            <a:ext cx="9214894" cy="875999"/>
          </a:xfrm>
          <a:custGeom>
            <a:avLst/>
            <a:gdLst/>
            <a:ahLst/>
            <a:cxnLst/>
            <a:rect l="l" t="t" r="r" b="b"/>
            <a:pathLst>
              <a:path w="284960" h="89846" extrusionOk="0">
                <a:moveTo>
                  <a:pt x="254899" y="1"/>
                </a:moveTo>
                <a:cubicBezTo>
                  <a:pt x="179295" y="1"/>
                  <a:pt x="124911" y="25407"/>
                  <a:pt x="56688" y="32550"/>
                </a:cubicBezTo>
                <a:cubicBezTo>
                  <a:pt x="37873" y="34525"/>
                  <a:pt x="18937" y="35225"/>
                  <a:pt x="0" y="35680"/>
                </a:cubicBezTo>
                <a:lnTo>
                  <a:pt x="0" y="89845"/>
                </a:lnTo>
                <a:lnTo>
                  <a:pt x="284960" y="89845"/>
                </a:lnTo>
                <a:lnTo>
                  <a:pt x="284960" y="1333"/>
                </a:lnTo>
                <a:cubicBezTo>
                  <a:pt x="274545" y="415"/>
                  <a:pt x="264549" y="1"/>
                  <a:pt x="25489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4" name="Google Shape;534;p31"/>
          <p:cNvGrpSpPr/>
          <p:nvPr/>
        </p:nvGrpSpPr>
        <p:grpSpPr>
          <a:xfrm>
            <a:off x="4893717" y="3799122"/>
            <a:ext cx="706993" cy="842571"/>
            <a:chOff x="6007702" y="3476815"/>
            <a:chExt cx="446531" cy="532161"/>
          </a:xfrm>
        </p:grpSpPr>
        <p:sp>
          <p:nvSpPr>
            <p:cNvPr id="535" name="Google Shape;535;p31"/>
            <p:cNvSpPr/>
            <p:nvPr/>
          </p:nvSpPr>
          <p:spPr>
            <a:xfrm>
              <a:off x="6013608" y="3484435"/>
              <a:ext cx="435292" cy="524446"/>
            </a:xfrm>
            <a:custGeom>
              <a:avLst/>
              <a:gdLst/>
              <a:ahLst/>
              <a:cxnLst/>
              <a:rect l="l" t="t" r="r" b="b"/>
              <a:pathLst>
                <a:path w="435292" h="524446" extrusionOk="0">
                  <a:moveTo>
                    <a:pt x="219742" y="0"/>
                  </a:moveTo>
                  <a:lnTo>
                    <a:pt x="60388" y="115252"/>
                  </a:lnTo>
                  <a:lnTo>
                    <a:pt x="0" y="277749"/>
                  </a:lnTo>
                  <a:lnTo>
                    <a:pt x="0" y="524447"/>
                  </a:lnTo>
                  <a:lnTo>
                    <a:pt x="435292" y="524447"/>
                  </a:lnTo>
                  <a:lnTo>
                    <a:pt x="435292" y="277749"/>
                  </a:lnTo>
                  <a:lnTo>
                    <a:pt x="380143" y="115252"/>
                  </a:lnTo>
                  <a:lnTo>
                    <a:pt x="2197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6" name="Google Shape;536;p31"/>
            <p:cNvGrpSpPr/>
            <p:nvPr/>
          </p:nvGrpSpPr>
          <p:grpSpPr>
            <a:xfrm>
              <a:off x="6013983" y="3505108"/>
              <a:ext cx="434914" cy="479287"/>
              <a:chOff x="6013983" y="3505108"/>
              <a:chExt cx="434914" cy="479287"/>
            </a:xfrm>
          </p:grpSpPr>
          <p:sp>
            <p:nvSpPr>
              <p:cNvPr id="537" name="Google Shape;537;p31"/>
              <p:cNvSpPr/>
              <p:nvPr/>
            </p:nvSpPr>
            <p:spPr>
              <a:xfrm rot="10800000">
                <a:off x="6188111" y="3505108"/>
                <a:ext cx="877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 rot="10800000">
                <a:off x="6136170" y="3541409"/>
                <a:ext cx="187610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 rot="10800000">
                <a:off x="6089938" y="3577788"/>
                <a:ext cx="281415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 rot="10800000">
                <a:off x="6062458" y="3614184"/>
                <a:ext cx="339891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 rot="10800000">
                <a:off x="6049507" y="3650564"/>
                <a:ext cx="36547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 rot="10800000">
                <a:off x="6037692" y="3686943"/>
                <a:ext cx="391057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 rot="10800000">
                <a:off x="6023588" y="3723323"/>
                <a:ext cx="416641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31"/>
              <p:cNvSpPr/>
              <p:nvPr/>
            </p:nvSpPr>
            <p:spPr>
              <a:xfrm rot="10800000">
                <a:off x="6013983" y="3759706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 rot="10800000">
                <a:off x="6013983" y="3795995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31"/>
              <p:cNvSpPr/>
              <p:nvPr/>
            </p:nvSpPr>
            <p:spPr>
              <a:xfrm rot="10800000">
                <a:off x="6013983" y="3832380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31"/>
              <p:cNvSpPr/>
              <p:nvPr/>
            </p:nvSpPr>
            <p:spPr>
              <a:xfrm rot="10800000">
                <a:off x="6013983" y="3868764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31"/>
              <p:cNvSpPr/>
              <p:nvPr/>
            </p:nvSpPr>
            <p:spPr>
              <a:xfrm rot="10800000">
                <a:off x="6013983" y="3905149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31"/>
              <p:cNvSpPr/>
              <p:nvPr/>
            </p:nvSpPr>
            <p:spPr>
              <a:xfrm rot="10800000">
                <a:off x="6013983" y="3941533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31"/>
              <p:cNvSpPr/>
              <p:nvPr/>
            </p:nvSpPr>
            <p:spPr>
              <a:xfrm rot="10800000">
                <a:off x="6013983" y="3977918"/>
                <a:ext cx="434914" cy="6477"/>
              </a:xfrm>
              <a:custGeom>
                <a:avLst/>
                <a:gdLst/>
                <a:ahLst/>
                <a:cxnLst/>
                <a:rect l="l" t="t" r="r" b="b"/>
                <a:pathLst>
                  <a:path w="487299" h="6477" extrusionOk="0">
                    <a:moveTo>
                      <a:pt x="0" y="0"/>
                    </a:moveTo>
                    <a:lnTo>
                      <a:pt x="487299" y="0"/>
                    </a:lnTo>
                    <a:lnTo>
                      <a:pt x="487299" y="6477"/>
                    </a:lnTo>
                    <a:lnTo>
                      <a:pt x="0" y="6477"/>
                    </a:lnTo>
                    <a:close/>
                  </a:path>
                </a:pathLst>
              </a:custGeom>
              <a:solidFill>
                <a:srgbClr val="413125">
                  <a:alpha val="240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1" name="Google Shape;551;p31"/>
            <p:cNvSpPr/>
            <p:nvPr/>
          </p:nvSpPr>
          <p:spPr>
            <a:xfrm>
              <a:off x="6007702" y="3476815"/>
              <a:ext cx="446531" cy="288797"/>
            </a:xfrm>
            <a:custGeom>
              <a:avLst/>
              <a:gdLst/>
              <a:ahLst/>
              <a:cxnLst/>
              <a:rect l="l" t="t" r="r" b="b"/>
              <a:pathLst>
                <a:path w="446531" h="288797" extrusionOk="0">
                  <a:moveTo>
                    <a:pt x="446532" y="287941"/>
                  </a:moveTo>
                  <a:lnTo>
                    <a:pt x="389763" y="121063"/>
                  </a:lnTo>
                  <a:lnTo>
                    <a:pt x="227076" y="0"/>
                  </a:lnTo>
                  <a:lnTo>
                    <a:pt x="63341" y="118967"/>
                  </a:lnTo>
                  <a:lnTo>
                    <a:pt x="0" y="288798"/>
                  </a:lnTo>
                </a:path>
              </a:pathLst>
            </a:custGeom>
            <a:noFill/>
            <a:ln w="166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2" name="Google Shape;552;p31"/>
            <p:cNvGrpSpPr/>
            <p:nvPr/>
          </p:nvGrpSpPr>
          <p:grpSpPr>
            <a:xfrm>
              <a:off x="6150006" y="3787806"/>
              <a:ext cx="180498" cy="221170"/>
              <a:chOff x="6150006" y="3787806"/>
              <a:chExt cx="180498" cy="221170"/>
            </a:xfrm>
          </p:grpSpPr>
          <p:grpSp>
            <p:nvGrpSpPr>
              <p:cNvPr id="553" name="Google Shape;553;p31"/>
              <p:cNvGrpSpPr/>
              <p:nvPr/>
            </p:nvGrpSpPr>
            <p:grpSpPr>
              <a:xfrm>
                <a:off x="6150006" y="3787901"/>
                <a:ext cx="180498" cy="221075"/>
                <a:chOff x="6150006" y="3787901"/>
                <a:chExt cx="180498" cy="221075"/>
              </a:xfrm>
            </p:grpSpPr>
            <p:sp>
              <p:nvSpPr>
                <p:cNvPr id="554" name="Google Shape;554;p31"/>
                <p:cNvSpPr/>
                <p:nvPr/>
              </p:nvSpPr>
              <p:spPr>
                <a:xfrm>
                  <a:off x="6154197" y="3791997"/>
                  <a:ext cx="172116" cy="212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16" h="212788" extrusionOk="0">
                      <a:moveTo>
                        <a:pt x="0" y="0"/>
                      </a:moveTo>
                      <a:lnTo>
                        <a:pt x="172117" y="0"/>
                      </a:lnTo>
                      <a:lnTo>
                        <a:pt x="172117" y="212789"/>
                      </a:lnTo>
                      <a:lnTo>
                        <a:pt x="0" y="212789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31"/>
                <p:cNvSpPr/>
                <p:nvPr/>
              </p:nvSpPr>
              <p:spPr>
                <a:xfrm>
                  <a:off x="6150006" y="3787901"/>
                  <a:ext cx="180498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98" h="221075" extrusionOk="0">
                      <a:moveTo>
                        <a:pt x="172212" y="8287"/>
                      </a:moveTo>
                      <a:lnTo>
                        <a:pt x="172212" y="212693"/>
                      </a:lnTo>
                      <a:lnTo>
                        <a:pt x="8382" y="212693"/>
                      </a:lnTo>
                      <a:lnTo>
                        <a:pt x="8382" y="8287"/>
                      </a:lnTo>
                      <a:lnTo>
                        <a:pt x="172212" y="8287"/>
                      </a:lnTo>
                      <a:moveTo>
                        <a:pt x="180499" y="0"/>
                      </a:moveTo>
                      <a:lnTo>
                        <a:pt x="0" y="0"/>
                      </a:lnTo>
                      <a:lnTo>
                        <a:pt x="0" y="221075"/>
                      </a:lnTo>
                      <a:lnTo>
                        <a:pt x="180499" y="221075"/>
                      </a:lnTo>
                      <a:lnTo>
                        <a:pt x="180499" y="0"/>
                      </a:lnTo>
                      <a:lnTo>
                        <a:pt x="18049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6" name="Google Shape;556;p31"/>
              <p:cNvSpPr/>
              <p:nvPr/>
            </p:nvSpPr>
            <p:spPr>
              <a:xfrm>
                <a:off x="6240303" y="3796378"/>
                <a:ext cx="85344" cy="206597"/>
              </a:xfrm>
              <a:custGeom>
                <a:avLst/>
                <a:gdLst/>
                <a:ahLst/>
                <a:cxnLst/>
                <a:rect l="l" t="t" r="r" b="b"/>
                <a:pathLst>
                  <a:path w="85344" h="206597" extrusionOk="0">
                    <a:moveTo>
                      <a:pt x="0" y="0"/>
                    </a:moveTo>
                    <a:lnTo>
                      <a:pt x="85344" y="206597"/>
                    </a:ln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31"/>
              <p:cNvSpPr/>
              <p:nvPr/>
            </p:nvSpPr>
            <p:spPr>
              <a:xfrm>
                <a:off x="6241255" y="3796093"/>
                <a:ext cx="83534" cy="208978"/>
              </a:xfrm>
              <a:custGeom>
                <a:avLst/>
                <a:gdLst/>
                <a:ahLst/>
                <a:cxnLst/>
                <a:rect l="l" t="t" r="r" b="b"/>
                <a:pathLst>
                  <a:path w="83534" h="208978" extrusionOk="0">
                    <a:moveTo>
                      <a:pt x="83534" y="0"/>
                    </a:moveTo>
                    <a:lnTo>
                      <a:pt x="0" y="20897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31"/>
              <p:cNvSpPr/>
              <p:nvPr/>
            </p:nvSpPr>
            <p:spPr>
              <a:xfrm>
                <a:off x="6154102" y="3796378"/>
                <a:ext cx="85343" cy="206597"/>
              </a:xfrm>
              <a:custGeom>
                <a:avLst/>
                <a:gdLst/>
                <a:ahLst/>
                <a:cxnLst/>
                <a:rect l="l" t="t" r="r" b="b"/>
                <a:pathLst>
                  <a:path w="85343" h="206597" extrusionOk="0">
                    <a:moveTo>
                      <a:pt x="0" y="0"/>
                    </a:moveTo>
                    <a:lnTo>
                      <a:pt x="85344" y="206597"/>
                    </a:ln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31"/>
              <p:cNvSpPr/>
              <p:nvPr/>
            </p:nvSpPr>
            <p:spPr>
              <a:xfrm>
                <a:off x="6155054" y="3796093"/>
                <a:ext cx="83534" cy="208978"/>
              </a:xfrm>
              <a:custGeom>
                <a:avLst/>
                <a:gdLst/>
                <a:ahLst/>
                <a:cxnLst/>
                <a:rect l="l" t="t" r="r" b="b"/>
                <a:pathLst>
                  <a:path w="83534" h="208978" extrusionOk="0">
                    <a:moveTo>
                      <a:pt x="83534" y="0"/>
                    </a:moveTo>
                    <a:lnTo>
                      <a:pt x="0" y="208979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6240874" y="3787806"/>
                <a:ext cx="9525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21075" extrusionOk="0">
                    <a:moveTo>
                      <a:pt x="0" y="0"/>
                    </a:moveTo>
                    <a:lnTo>
                      <a:pt x="0" y="221075"/>
                    </a:ln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1" name="Google Shape;561;p31"/>
            <p:cNvGrpSpPr/>
            <p:nvPr/>
          </p:nvGrpSpPr>
          <p:grpSpPr>
            <a:xfrm>
              <a:off x="6143053" y="3623309"/>
              <a:ext cx="187547" cy="77724"/>
              <a:chOff x="6143053" y="3623309"/>
              <a:chExt cx="187547" cy="77724"/>
            </a:xfrm>
          </p:grpSpPr>
          <p:grpSp>
            <p:nvGrpSpPr>
              <p:cNvPr id="562" name="Google Shape;562;p31"/>
              <p:cNvGrpSpPr/>
              <p:nvPr/>
            </p:nvGrpSpPr>
            <p:grpSpPr>
              <a:xfrm>
                <a:off x="6143053" y="3623309"/>
                <a:ext cx="187547" cy="77724"/>
                <a:chOff x="6143053" y="3623309"/>
                <a:chExt cx="187547" cy="77724"/>
              </a:xfrm>
            </p:grpSpPr>
            <p:sp>
              <p:nvSpPr>
                <p:cNvPr id="563" name="Google Shape;563;p31"/>
                <p:cNvSpPr/>
                <p:nvPr/>
              </p:nvSpPr>
              <p:spPr>
                <a:xfrm>
                  <a:off x="6147053" y="3627405"/>
                  <a:ext cx="179355" cy="69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55" h="69532" extrusionOk="0">
                      <a:moveTo>
                        <a:pt x="0" y="0"/>
                      </a:moveTo>
                      <a:lnTo>
                        <a:pt x="179355" y="0"/>
                      </a:lnTo>
                      <a:lnTo>
                        <a:pt x="179355" y="69533"/>
                      </a:lnTo>
                      <a:lnTo>
                        <a:pt x="0" y="6953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31"/>
                <p:cNvSpPr/>
                <p:nvPr/>
              </p:nvSpPr>
              <p:spPr>
                <a:xfrm>
                  <a:off x="6143053" y="3623309"/>
                  <a:ext cx="187547" cy="77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547" h="77724" extrusionOk="0">
                      <a:moveTo>
                        <a:pt x="179261" y="8287"/>
                      </a:moveTo>
                      <a:lnTo>
                        <a:pt x="179261" y="69533"/>
                      </a:lnTo>
                      <a:lnTo>
                        <a:pt x="8191" y="69533"/>
                      </a:lnTo>
                      <a:lnTo>
                        <a:pt x="8191" y="8287"/>
                      </a:lnTo>
                      <a:lnTo>
                        <a:pt x="179261" y="8287"/>
                      </a:lnTo>
                      <a:moveTo>
                        <a:pt x="187547" y="0"/>
                      </a:moveTo>
                      <a:lnTo>
                        <a:pt x="0" y="0"/>
                      </a:lnTo>
                      <a:lnTo>
                        <a:pt x="0" y="77724"/>
                      </a:lnTo>
                      <a:lnTo>
                        <a:pt x="187547" y="77724"/>
                      </a:lnTo>
                      <a:lnTo>
                        <a:pt x="187547" y="0"/>
                      </a:lnTo>
                      <a:lnTo>
                        <a:pt x="18754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65" name="Google Shape;565;p31"/>
              <p:cNvSpPr/>
              <p:nvPr/>
            </p:nvSpPr>
            <p:spPr>
              <a:xfrm>
                <a:off x="6235350" y="3627214"/>
                <a:ext cx="9525" cy="7134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71342" extrusionOk="0">
                    <a:moveTo>
                      <a:pt x="0" y="0"/>
                    </a:moveTo>
                    <a:lnTo>
                      <a:pt x="0" y="71342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6146958" y="3662171"/>
                <a:ext cx="179546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79546" h="9525" extrusionOk="0">
                    <a:moveTo>
                      <a:pt x="179546" y="0"/>
                    </a:move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7" name="Google Shape;567;p31"/>
          <p:cNvGrpSpPr/>
          <p:nvPr/>
        </p:nvGrpSpPr>
        <p:grpSpPr>
          <a:xfrm>
            <a:off x="4336824" y="3598450"/>
            <a:ext cx="4747770" cy="1241992"/>
            <a:chOff x="4336824" y="3598450"/>
            <a:chExt cx="4747770" cy="1241992"/>
          </a:xfrm>
        </p:grpSpPr>
        <p:grpSp>
          <p:nvGrpSpPr>
            <p:cNvPr id="568" name="Google Shape;568;p31"/>
            <p:cNvGrpSpPr/>
            <p:nvPr/>
          </p:nvGrpSpPr>
          <p:grpSpPr>
            <a:xfrm>
              <a:off x="8326247" y="3598450"/>
              <a:ext cx="758347" cy="970474"/>
              <a:chOff x="5182147" y="3694200"/>
              <a:chExt cx="758347" cy="970474"/>
            </a:xfrm>
          </p:grpSpPr>
          <p:sp>
            <p:nvSpPr>
              <p:cNvPr id="569" name="Google Shape;569;p31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31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31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31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31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31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5" name="Google Shape;575;p31"/>
            <p:cNvGrpSpPr/>
            <p:nvPr/>
          </p:nvGrpSpPr>
          <p:grpSpPr>
            <a:xfrm>
              <a:off x="4336824" y="3864646"/>
              <a:ext cx="651517" cy="975796"/>
              <a:chOff x="4671248" y="3719220"/>
              <a:chExt cx="503491" cy="754093"/>
            </a:xfrm>
          </p:grpSpPr>
          <p:sp>
            <p:nvSpPr>
              <p:cNvPr id="576" name="Google Shape;576;p31"/>
              <p:cNvSpPr/>
              <p:nvPr/>
            </p:nvSpPr>
            <p:spPr>
              <a:xfrm>
                <a:off x="4855461" y="4045546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>
                <a:off x="4777928" y="3974395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31"/>
              <p:cNvSpPr/>
              <p:nvPr/>
            </p:nvSpPr>
            <p:spPr>
              <a:xfrm>
                <a:off x="4671248" y="3831615"/>
                <a:ext cx="137350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137350" h="467105" extrusionOk="0">
                    <a:moveTo>
                      <a:pt x="68675" y="0"/>
                    </a:moveTo>
                    <a:lnTo>
                      <a:pt x="0" y="467106"/>
                    </a:lnTo>
                    <a:lnTo>
                      <a:pt x="137350" y="467106"/>
                    </a:lnTo>
                    <a:lnTo>
                      <a:pt x="686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31"/>
              <p:cNvSpPr/>
              <p:nvPr/>
            </p:nvSpPr>
            <p:spPr>
              <a:xfrm>
                <a:off x="4913469" y="3719220"/>
                <a:ext cx="196500" cy="668083"/>
              </a:xfrm>
              <a:custGeom>
                <a:avLst/>
                <a:gdLst/>
                <a:ahLst/>
                <a:cxnLst/>
                <a:rect l="l" t="t" r="r" b="b"/>
                <a:pathLst>
                  <a:path w="196500" h="668083" extrusionOk="0">
                    <a:moveTo>
                      <a:pt x="98298" y="0"/>
                    </a:moveTo>
                    <a:lnTo>
                      <a:pt x="0" y="668084"/>
                    </a:lnTo>
                    <a:lnTo>
                      <a:pt x="196501" y="668084"/>
                    </a:lnTo>
                    <a:lnTo>
                      <a:pt x="982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5029007" y="3977728"/>
                <a:ext cx="145732" cy="495585"/>
              </a:xfrm>
              <a:custGeom>
                <a:avLst/>
                <a:gdLst/>
                <a:ahLst/>
                <a:cxnLst/>
                <a:rect l="l" t="t" r="r" b="b"/>
                <a:pathLst>
                  <a:path w="145732" h="495585" extrusionOk="0">
                    <a:moveTo>
                      <a:pt x="72866" y="0"/>
                    </a:moveTo>
                    <a:lnTo>
                      <a:pt x="0" y="495586"/>
                    </a:lnTo>
                    <a:lnTo>
                      <a:pt x="145733" y="495586"/>
                    </a:lnTo>
                    <a:lnTo>
                      <a:pt x="728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1" name="Google Shape;581;p31"/>
          <p:cNvSpPr/>
          <p:nvPr/>
        </p:nvSpPr>
        <p:spPr>
          <a:xfrm flipH="1">
            <a:off x="-71775" y="4286411"/>
            <a:ext cx="9214894" cy="851813"/>
          </a:xfrm>
          <a:custGeom>
            <a:avLst/>
            <a:gdLst/>
            <a:ahLst/>
            <a:cxnLst/>
            <a:rect l="l" t="t" r="r" b="b"/>
            <a:pathLst>
              <a:path w="284960" h="75365" extrusionOk="0">
                <a:moveTo>
                  <a:pt x="13869" y="1"/>
                </a:moveTo>
                <a:cubicBezTo>
                  <a:pt x="9243" y="1"/>
                  <a:pt x="4619" y="96"/>
                  <a:pt x="0" y="287"/>
                </a:cubicBezTo>
                <a:lnTo>
                  <a:pt x="0" y="75364"/>
                </a:lnTo>
                <a:lnTo>
                  <a:pt x="284960" y="75364"/>
                </a:lnTo>
                <a:lnTo>
                  <a:pt x="284960" y="41200"/>
                </a:lnTo>
                <a:cubicBezTo>
                  <a:pt x="276395" y="42313"/>
                  <a:pt x="267772" y="42815"/>
                  <a:pt x="259127" y="42815"/>
                </a:cubicBezTo>
                <a:cubicBezTo>
                  <a:pt x="232611" y="42815"/>
                  <a:pt x="205890" y="38096"/>
                  <a:pt x="180034" y="31838"/>
                </a:cubicBezTo>
                <a:cubicBezTo>
                  <a:pt x="141310" y="22446"/>
                  <a:pt x="103315" y="9649"/>
                  <a:pt x="63861" y="3722"/>
                </a:cubicBezTo>
                <a:cubicBezTo>
                  <a:pt x="47316" y="1246"/>
                  <a:pt x="30583" y="1"/>
                  <a:pt x="138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1"/>
          <p:cNvSpPr/>
          <p:nvPr/>
        </p:nvSpPr>
        <p:spPr>
          <a:xfrm flipH="1">
            <a:off x="-71775" y="4411012"/>
            <a:ext cx="9214894" cy="732501"/>
          </a:xfrm>
          <a:custGeom>
            <a:avLst/>
            <a:gdLst/>
            <a:ahLst/>
            <a:cxnLst/>
            <a:rect l="l" t="t" r="r" b="b"/>
            <a:pathLst>
              <a:path w="284960" h="72221" extrusionOk="0">
                <a:moveTo>
                  <a:pt x="284960" y="0"/>
                </a:moveTo>
                <a:cubicBezTo>
                  <a:pt x="274017" y="1186"/>
                  <a:pt x="260157" y="4347"/>
                  <a:pt x="248303" y="7569"/>
                </a:cubicBezTo>
                <a:cubicBezTo>
                  <a:pt x="219335" y="15411"/>
                  <a:pt x="190976" y="26110"/>
                  <a:pt x="161888" y="33344"/>
                </a:cubicBezTo>
                <a:cubicBezTo>
                  <a:pt x="132130" y="40754"/>
                  <a:pt x="101723" y="44469"/>
                  <a:pt x="71304" y="44469"/>
                </a:cubicBezTo>
                <a:cubicBezTo>
                  <a:pt x="47441" y="44469"/>
                  <a:pt x="23571" y="42183"/>
                  <a:pt x="0" y="37600"/>
                </a:cubicBezTo>
                <a:lnTo>
                  <a:pt x="0" y="72220"/>
                </a:lnTo>
                <a:lnTo>
                  <a:pt x="284960" y="72220"/>
                </a:lnTo>
                <a:lnTo>
                  <a:pt x="2849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32"/>
          <p:cNvGrpSpPr/>
          <p:nvPr/>
        </p:nvGrpSpPr>
        <p:grpSpPr>
          <a:xfrm>
            <a:off x="-398357" y="3997253"/>
            <a:ext cx="1730449" cy="1098584"/>
            <a:chOff x="-142425" y="3596825"/>
            <a:chExt cx="2253482" cy="1217133"/>
          </a:xfrm>
        </p:grpSpPr>
        <p:sp>
          <p:nvSpPr>
            <p:cNvPr id="586" name="Google Shape;586;p32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32"/>
          <p:cNvGrpSpPr/>
          <p:nvPr/>
        </p:nvGrpSpPr>
        <p:grpSpPr>
          <a:xfrm>
            <a:off x="-814554" y="3846598"/>
            <a:ext cx="9958548" cy="989398"/>
            <a:chOff x="-814554" y="3846598"/>
            <a:chExt cx="9958548" cy="989398"/>
          </a:xfrm>
        </p:grpSpPr>
        <p:grpSp>
          <p:nvGrpSpPr>
            <p:cNvPr id="589" name="Google Shape;589;p32"/>
            <p:cNvGrpSpPr/>
            <p:nvPr/>
          </p:nvGrpSpPr>
          <p:grpSpPr>
            <a:xfrm>
              <a:off x="-814554" y="3846598"/>
              <a:ext cx="1377751" cy="989398"/>
              <a:chOff x="-2285286" y="3296717"/>
              <a:chExt cx="1129859" cy="811315"/>
            </a:xfrm>
          </p:grpSpPr>
          <p:sp>
            <p:nvSpPr>
              <p:cNvPr id="590" name="Google Shape;590;p32"/>
              <p:cNvSpPr/>
              <p:nvPr/>
            </p:nvSpPr>
            <p:spPr>
              <a:xfrm>
                <a:off x="-1777725" y="3485957"/>
                <a:ext cx="144800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021" extrusionOk="0">
                    <a:moveTo>
                      <a:pt x="23622" y="0"/>
                    </a:moveTo>
                    <a:lnTo>
                      <a:pt x="47244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32"/>
              <p:cNvSpPr/>
              <p:nvPr/>
            </p:nvSpPr>
            <p:spPr>
              <a:xfrm>
                <a:off x="-1683982" y="3553418"/>
                <a:ext cx="145094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116" extrusionOk="0">
                    <a:moveTo>
                      <a:pt x="23717" y="0"/>
                    </a:moveTo>
                    <a:lnTo>
                      <a:pt x="47339" y="170117"/>
                    </a:lnTo>
                    <a:lnTo>
                      <a:pt x="0" y="170117"/>
                    </a:lnTo>
                    <a:lnTo>
                      <a:pt x="23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32"/>
              <p:cNvSpPr/>
              <p:nvPr/>
            </p:nvSpPr>
            <p:spPr>
              <a:xfrm>
                <a:off x="-1990622" y="3574151"/>
                <a:ext cx="120277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255" extrusionOk="0">
                    <a:moveTo>
                      <a:pt x="19621" y="0"/>
                    </a:moveTo>
                    <a:lnTo>
                      <a:pt x="39243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32"/>
              <p:cNvSpPr/>
              <p:nvPr/>
            </p:nvSpPr>
            <p:spPr>
              <a:xfrm>
                <a:off x="-2164676" y="3540569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621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32"/>
              <p:cNvSpPr/>
              <p:nvPr/>
            </p:nvSpPr>
            <p:spPr>
              <a:xfrm>
                <a:off x="-2285286" y="3618834"/>
                <a:ext cx="120571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1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32"/>
              <p:cNvSpPr/>
              <p:nvPr/>
            </p:nvSpPr>
            <p:spPr>
              <a:xfrm>
                <a:off x="-2058080" y="3688046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32"/>
              <p:cNvSpPr/>
              <p:nvPr/>
            </p:nvSpPr>
            <p:spPr>
              <a:xfrm>
                <a:off x="-1923161" y="3325339"/>
                <a:ext cx="217787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365" extrusionOk="0">
                    <a:moveTo>
                      <a:pt x="35528" y="0"/>
                    </a:moveTo>
                    <a:lnTo>
                      <a:pt x="71056" y="255365"/>
                    </a:lnTo>
                    <a:lnTo>
                      <a:pt x="0" y="255365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32"/>
              <p:cNvSpPr/>
              <p:nvPr/>
            </p:nvSpPr>
            <p:spPr>
              <a:xfrm>
                <a:off x="-1584399" y="3296717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-1350770" y="3484498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32"/>
              <p:cNvSpPr/>
              <p:nvPr/>
            </p:nvSpPr>
            <p:spPr>
              <a:xfrm>
                <a:off x="-1471089" y="3562763"/>
                <a:ext cx="120277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351" extrusionOk="0">
                    <a:moveTo>
                      <a:pt x="19621" y="0"/>
                    </a:moveTo>
                    <a:lnTo>
                      <a:pt x="39243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32"/>
              <p:cNvSpPr/>
              <p:nvPr/>
            </p:nvSpPr>
            <p:spPr>
              <a:xfrm>
                <a:off x="-1244177" y="3631975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1" name="Google Shape;601;p32"/>
            <p:cNvGrpSpPr/>
            <p:nvPr/>
          </p:nvGrpSpPr>
          <p:grpSpPr>
            <a:xfrm>
              <a:off x="8385647" y="3856062"/>
              <a:ext cx="758347" cy="970474"/>
              <a:chOff x="5182147" y="3694200"/>
              <a:chExt cx="758347" cy="970474"/>
            </a:xfrm>
          </p:grpSpPr>
          <p:sp>
            <p:nvSpPr>
              <p:cNvPr id="602" name="Google Shape;602;p32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32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32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32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32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8" name="Google Shape;608;p32"/>
          <p:cNvGrpSpPr/>
          <p:nvPr/>
        </p:nvGrpSpPr>
        <p:grpSpPr>
          <a:xfrm>
            <a:off x="-79375" y="4503177"/>
            <a:ext cx="9223553" cy="672939"/>
            <a:chOff x="0" y="4503250"/>
            <a:chExt cx="9144000" cy="672939"/>
          </a:xfrm>
        </p:grpSpPr>
        <p:grpSp>
          <p:nvGrpSpPr>
            <p:cNvPr id="609" name="Google Shape;609;p32"/>
            <p:cNvGrpSpPr/>
            <p:nvPr/>
          </p:nvGrpSpPr>
          <p:grpSpPr>
            <a:xfrm>
              <a:off x="4671368" y="4563612"/>
              <a:ext cx="4472632" cy="606931"/>
              <a:chOff x="4671293" y="4569262"/>
              <a:chExt cx="4472632" cy="606931"/>
            </a:xfrm>
          </p:grpSpPr>
          <p:sp>
            <p:nvSpPr>
              <p:cNvPr id="610" name="Google Shape;610;p32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2" name="Google Shape;612;p32"/>
            <p:cNvGrpSpPr/>
            <p:nvPr/>
          </p:nvGrpSpPr>
          <p:grpSpPr>
            <a:xfrm>
              <a:off x="0" y="4503250"/>
              <a:ext cx="6982123" cy="672939"/>
              <a:chOff x="0" y="4503250"/>
              <a:chExt cx="6982123" cy="672939"/>
            </a:xfrm>
          </p:grpSpPr>
          <p:sp>
            <p:nvSpPr>
              <p:cNvPr id="613" name="Google Shape;613;p32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1754025"/>
            <a:ext cx="3769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79400"/>
            <a:ext cx="1208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000" y="2506750"/>
            <a:ext cx="24600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3"/>
          </p:nvPr>
        </p:nvSpPr>
        <p:spPr>
          <a:xfrm flipH="1">
            <a:off x="5018275" y="680490"/>
            <a:ext cx="3412500" cy="3427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 flipH="1">
            <a:off x="7341424" y="4133673"/>
            <a:ext cx="1795349" cy="969690"/>
            <a:chOff x="-142425" y="3596825"/>
            <a:chExt cx="2253482" cy="1217133"/>
          </a:xfrm>
        </p:grpSpPr>
        <p:sp>
          <p:nvSpPr>
            <p:cNvPr id="24" name="Google Shape;24;p4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63199" y="3988322"/>
            <a:ext cx="8951945" cy="981152"/>
            <a:chOff x="63199" y="3988322"/>
            <a:chExt cx="8951945" cy="981152"/>
          </a:xfrm>
        </p:grpSpPr>
        <p:grpSp>
          <p:nvGrpSpPr>
            <p:cNvPr id="27" name="Google Shape;27;p4"/>
            <p:cNvGrpSpPr/>
            <p:nvPr/>
          </p:nvGrpSpPr>
          <p:grpSpPr>
            <a:xfrm>
              <a:off x="63199" y="3988322"/>
              <a:ext cx="651517" cy="975796"/>
              <a:chOff x="4671248" y="3719220"/>
              <a:chExt cx="503491" cy="754093"/>
            </a:xfrm>
          </p:grpSpPr>
          <p:sp>
            <p:nvSpPr>
              <p:cNvPr id="28" name="Google Shape;28;p4"/>
              <p:cNvSpPr/>
              <p:nvPr/>
            </p:nvSpPr>
            <p:spPr>
              <a:xfrm>
                <a:off x="4855461" y="4045546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4777928" y="3974395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4671248" y="3831615"/>
                <a:ext cx="137350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137350" h="467105" extrusionOk="0">
                    <a:moveTo>
                      <a:pt x="68675" y="0"/>
                    </a:moveTo>
                    <a:lnTo>
                      <a:pt x="0" y="467106"/>
                    </a:lnTo>
                    <a:lnTo>
                      <a:pt x="137350" y="467106"/>
                    </a:lnTo>
                    <a:lnTo>
                      <a:pt x="686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4913469" y="3719220"/>
                <a:ext cx="196500" cy="668083"/>
              </a:xfrm>
              <a:custGeom>
                <a:avLst/>
                <a:gdLst/>
                <a:ahLst/>
                <a:cxnLst/>
                <a:rect l="l" t="t" r="r" b="b"/>
                <a:pathLst>
                  <a:path w="196500" h="668083" extrusionOk="0">
                    <a:moveTo>
                      <a:pt x="98298" y="0"/>
                    </a:moveTo>
                    <a:lnTo>
                      <a:pt x="0" y="668084"/>
                    </a:lnTo>
                    <a:lnTo>
                      <a:pt x="196501" y="668084"/>
                    </a:lnTo>
                    <a:lnTo>
                      <a:pt x="982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5029007" y="3977728"/>
                <a:ext cx="145732" cy="495585"/>
              </a:xfrm>
              <a:custGeom>
                <a:avLst/>
                <a:gdLst/>
                <a:ahLst/>
                <a:cxnLst/>
                <a:rect l="l" t="t" r="r" b="b"/>
                <a:pathLst>
                  <a:path w="145732" h="495585" extrusionOk="0">
                    <a:moveTo>
                      <a:pt x="72866" y="0"/>
                    </a:moveTo>
                    <a:lnTo>
                      <a:pt x="0" y="495586"/>
                    </a:lnTo>
                    <a:lnTo>
                      <a:pt x="145733" y="495586"/>
                    </a:lnTo>
                    <a:lnTo>
                      <a:pt x="728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33;p4"/>
            <p:cNvGrpSpPr/>
            <p:nvPr/>
          </p:nvGrpSpPr>
          <p:grpSpPr>
            <a:xfrm>
              <a:off x="8256797" y="3999000"/>
              <a:ext cx="758347" cy="970474"/>
              <a:chOff x="5182147" y="3694200"/>
              <a:chExt cx="758347" cy="970474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" name="Google Shape;40;p4"/>
          <p:cNvGrpSpPr/>
          <p:nvPr/>
        </p:nvGrpSpPr>
        <p:grpSpPr>
          <a:xfrm>
            <a:off x="-39525" y="4603269"/>
            <a:ext cx="9183263" cy="572671"/>
            <a:chOff x="0" y="4603306"/>
            <a:chExt cx="9143944" cy="572671"/>
          </a:xfrm>
        </p:grpSpPr>
        <p:grpSp>
          <p:nvGrpSpPr>
            <p:cNvPr id="41" name="Google Shape;41;p4"/>
            <p:cNvGrpSpPr/>
            <p:nvPr/>
          </p:nvGrpSpPr>
          <p:grpSpPr>
            <a:xfrm>
              <a:off x="0" y="4603306"/>
              <a:ext cx="6982123" cy="572671"/>
              <a:chOff x="0" y="4503250"/>
              <a:chExt cx="6982123" cy="672939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4"/>
            <p:cNvGrpSpPr/>
            <p:nvPr/>
          </p:nvGrpSpPr>
          <p:grpSpPr>
            <a:xfrm>
              <a:off x="3770971" y="4654659"/>
              <a:ext cx="5372973" cy="516498"/>
              <a:chOff x="4671293" y="4569262"/>
              <a:chExt cx="4472632" cy="606931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415800" cy="1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subTitle" idx="1"/>
          </p:nvPr>
        </p:nvSpPr>
        <p:spPr>
          <a:xfrm>
            <a:off x="720000" y="1805050"/>
            <a:ext cx="4294800" cy="22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>
            <a:spLocks noGrp="1"/>
          </p:cNvSpPr>
          <p:nvPr>
            <p:ph type="pic" idx="2"/>
          </p:nvPr>
        </p:nvSpPr>
        <p:spPr>
          <a:xfrm flipH="1">
            <a:off x="5018275" y="680490"/>
            <a:ext cx="3412500" cy="3427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95" name="Google Shape;95;p7"/>
          <p:cNvGrpSpPr/>
          <p:nvPr/>
        </p:nvGrpSpPr>
        <p:grpSpPr>
          <a:xfrm>
            <a:off x="2226597" y="4176012"/>
            <a:ext cx="2219547" cy="970486"/>
            <a:chOff x="2226597" y="4176012"/>
            <a:chExt cx="2219547" cy="970486"/>
          </a:xfrm>
        </p:grpSpPr>
        <p:grpSp>
          <p:nvGrpSpPr>
            <p:cNvPr id="96" name="Google Shape;96;p7"/>
            <p:cNvGrpSpPr/>
            <p:nvPr/>
          </p:nvGrpSpPr>
          <p:grpSpPr>
            <a:xfrm>
              <a:off x="2226597" y="4176012"/>
              <a:ext cx="758347" cy="970474"/>
              <a:chOff x="5182147" y="3694200"/>
              <a:chExt cx="758347" cy="970474"/>
            </a:xfrm>
          </p:grpSpPr>
          <p:sp>
            <p:nvSpPr>
              <p:cNvPr id="97" name="Google Shape;97;p7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7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7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7"/>
            <p:cNvGrpSpPr/>
            <p:nvPr/>
          </p:nvGrpSpPr>
          <p:grpSpPr>
            <a:xfrm>
              <a:off x="3687797" y="4176025"/>
              <a:ext cx="758347" cy="970474"/>
              <a:chOff x="5182147" y="3694200"/>
              <a:chExt cx="758347" cy="970474"/>
            </a:xfrm>
          </p:grpSpPr>
          <p:sp>
            <p:nvSpPr>
              <p:cNvPr id="104" name="Google Shape;104;p7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7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0" name="Google Shape;110;p7"/>
          <p:cNvGrpSpPr/>
          <p:nvPr/>
        </p:nvGrpSpPr>
        <p:grpSpPr>
          <a:xfrm>
            <a:off x="-99429" y="4054711"/>
            <a:ext cx="2033993" cy="1098584"/>
            <a:chOff x="-142425" y="3596825"/>
            <a:chExt cx="2253482" cy="1217133"/>
          </a:xfrm>
        </p:grpSpPr>
        <p:sp>
          <p:nvSpPr>
            <p:cNvPr id="111" name="Google Shape;111;p7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7"/>
          <p:cNvGrpSpPr/>
          <p:nvPr/>
        </p:nvGrpSpPr>
        <p:grpSpPr>
          <a:xfrm>
            <a:off x="-39525" y="4168729"/>
            <a:ext cx="9183271" cy="1007212"/>
            <a:chOff x="0" y="4168765"/>
            <a:chExt cx="9143952" cy="100721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0" y="4603306"/>
              <a:ext cx="6982123" cy="572671"/>
              <a:chOff x="0" y="4503250"/>
              <a:chExt cx="6982123" cy="672939"/>
            </a:xfrm>
          </p:grpSpPr>
          <p:sp>
            <p:nvSpPr>
              <p:cNvPr id="115" name="Google Shape;115;p7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" name="Google Shape;117;p7"/>
            <p:cNvGrpSpPr/>
            <p:nvPr/>
          </p:nvGrpSpPr>
          <p:grpSpPr>
            <a:xfrm>
              <a:off x="3770960" y="4168765"/>
              <a:ext cx="5372993" cy="1002400"/>
              <a:chOff x="4671284" y="3998294"/>
              <a:chExt cx="4472648" cy="1177908"/>
            </a:xfrm>
          </p:grpSpPr>
          <p:sp>
            <p:nvSpPr>
              <p:cNvPr id="118" name="Google Shape;118;p7"/>
              <p:cNvSpPr/>
              <p:nvPr/>
            </p:nvSpPr>
            <p:spPr>
              <a:xfrm>
                <a:off x="4671283" y="3998294"/>
                <a:ext cx="4472630" cy="1177908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39732" y="4403396"/>
                <a:ext cx="604200" cy="768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16850" y="1011900"/>
            <a:ext cx="34125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716850" y="2472600"/>
            <a:ext cx="3412500" cy="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9"/>
          <p:cNvSpPr>
            <a:spLocks noGrp="1"/>
          </p:cNvSpPr>
          <p:nvPr>
            <p:ph type="pic" idx="2"/>
          </p:nvPr>
        </p:nvSpPr>
        <p:spPr>
          <a:xfrm>
            <a:off x="5018275" y="680490"/>
            <a:ext cx="3412500" cy="3427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"/>
          </p:nvPr>
        </p:nvSpPr>
        <p:spPr>
          <a:xfrm>
            <a:off x="720000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2"/>
          </p:nvPr>
        </p:nvSpPr>
        <p:spPr>
          <a:xfrm>
            <a:off x="3343071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3"/>
          </p:nvPr>
        </p:nvSpPr>
        <p:spPr>
          <a:xfrm>
            <a:off x="720000" y="38504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4"/>
          </p:nvPr>
        </p:nvSpPr>
        <p:spPr>
          <a:xfrm>
            <a:off x="3343071" y="385040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5" hasCustomPrompt="1"/>
          </p:nvPr>
        </p:nvSpPr>
        <p:spPr>
          <a:xfrm>
            <a:off x="818400" y="1299498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6" hasCustomPrompt="1"/>
          </p:nvPr>
        </p:nvSpPr>
        <p:spPr>
          <a:xfrm>
            <a:off x="818400" y="2960352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7" hasCustomPrompt="1"/>
          </p:nvPr>
        </p:nvSpPr>
        <p:spPr>
          <a:xfrm>
            <a:off x="3441475" y="1299498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8" hasCustomPrompt="1"/>
          </p:nvPr>
        </p:nvSpPr>
        <p:spPr>
          <a:xfrm>
            <a:off x="3441475" y="2960352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9"/>
          </p:nvPr>
        </p:nvSpPr>
        <p:spPr>
          <a:xfrm>
            <a:off x="720000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13"/>
          </p:nvPr>
        </p:nvSpPr>
        <p:spPr>
          <a:xfrm>
            <a:off x="3343075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14"/>
          </p:nvPr>
        </p:nvSpPr>
        <p:spPr>
          <a:xfrm>
            <a:off x="720000" y="3504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5"/>
          </p:nvPr>
        </p:nvSpPr>
        <p:spPr>
          <a:xfrm>
            <a:off x="3343075" y="3504725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6"/>
          </p:nvPr>
        </p:nvSpPr>
        <p:spPr>
          <a:xfrm>
            <a:off x="5966146" y="2189575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17" hasCustomPrompt="1"/>
          </p:nvPr>
        </p:nvSpPr>
        <p:spPr>
          <a:xfrm>
            <a:off x="6064550" y="1299498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subTitle" idx="18"/>
          </p:nvPr>
        </p:nvSpPr>
        <p:spPr>
          <a:xfrm>
            <a:off x="5966150" y="1843850"/>
            <a:ext cx="2305500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1"/>
          </p:nvPr>
        </p:nvSpPr>
        <p:spPr>
          <a:xfrm>
            <a:off x="4923250" y="2980823"/>
            <a:ext cx="26913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2"/>
          </p:nvPr>
        </p:nvSpPr>
        <p:spPr>
          <a:xfrm>
            <a:off x="1529700" y="2980823"/>
            <a:ext cx="26913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subTitle" idx="3"/>
          </p:nvPr>
        </p:nvSpPr>
        <p:spPr>
          <a:xfrm>
            <a:off x="1529700" y="2493200"/>
            <a:ext cx="2691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4"/>
          </p:nvPr>
        </p:nvSpPr>
        <p:spPr>
          <a:xfrm>
            <a:off x="4923253" y="2493200"/>
            <a:ext cx="2691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13" name="Google Shape;213;p20"/>
          <p:cNvGrpSpPr/>
          <p:nvPr/>
        </p:nvGrpSpPr>
        <p:grpSpPr>
          <a:xfrm flipH="1">
            <a:off x="4985199" y="4354810"/>
            <a:ext cx="1795349" cy="969690"/>
            <a:chOff x="-142425" y="3596825"/>
            <a:chExt cx="2253482" cy="1217133"/>
          </a:xfrm>
        </p:grpSpPr>
        <p:sp>
          <p:nvSpPr>
            <p:cNvPr id="214" name="Google Shape;214;p20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20"/>
          <p:cNvGrpSpPr/>
          <p:nvPr/>
        </p:nvGrpSpPr>
        <p:grpSpPr>
          <a:xfrm>
            <a:off x="-348954" y="3846600"/>
            <a:ext cx="9440298" cy="1019097"/>
            <a:chOff x="-348954" y="3846600"/>
            <a:chExt cx="9440298" cy="1019097"/>
          </a:xfrm>
        </p:grpSpPr>
        <p:grpSp>
          <p:nvGrpSpPr>
            <p:cNvPr id="217" name="Google Shape;217;p20"/>
            <p:cNvGrpSpPr/>
            <p:nvPr/>
          </p:nvGrpSpPr>
          <p:grpSpPr>
            <a:xfrm>
              <a:off x="-348954" y="3876298"/>
              <a:ext cx="1377751" cy="989398"/>
              <a:chOff x="-2285286" y="3296717"/>
              <a:chExt cx="1129859" cy="811315"/>
            </a:xfrm>
          </p:grpSpPr>
          <p:sp>
            <p:nvSpPr>
              <p:cNvPr id="218" name="Google Shape;218;p20"/>
              <p:cNvSpPr/>
              <p:nvPr/>
            </p:nvSpPr>
            <p:spPr>
              <a:xfrm>
                <a:off x="-1777725" y="3485957"/>
                <a:ext cx="144800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021" extrusionOk="0">
                    <a:moveTo>
                      <a:pt x="23622" y="0"/>
                    </a:moveTo>
                    <a:lnTo>
                      <a:pt x="47244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20"/>
              <p:cNvSpPr/>
              <p:nvPr/>
            </p:nvSpPr>
            <p:spPr>
              <a:xfrm>
                <a:off x="-1683982" y="3553418"/>
                <a:ext cx="145094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116" extrusionOk="0">
                    <a:moveTo>
                      <a:pt x="23717" y="0"/>
                    </a:moveTo>
                    <a:lnTo>
                      <a:pt x="47339" y="170117"/>
                    </a:lnTo>
                    <a:lnTo>
                      <a:pt x="0" y="170117"/>
                    </a:lnTo>
                    <a:lnTo>
                      <a:pt x="23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20"/>
              <p:cNvSpPr/>
              <p:nvPr/>
            </p:nvSpPr>
            <p:spPr>
              <a:xfrm>
                <a:off x="-1990622" y="3574151"/>
                <a:ext cx="120277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255" extrusionOk="0">
                    <a:moveTo>
                      <a:pt x="19621" y="0"/>
                    </a:moveTo>
                    <a:lnTo>
                      <a:pt x="39243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20"/>
              <p:cNvSpPr/>
              <p:nvPr/>
            </p:nvSpPr>
            <p:spPr>
              <a:xfrm>
                <a:off x="-2164676" y="3540569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621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-2285286" y="3618834"/>
                <a:ext cx="120571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1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>
                <a:off x="-2058080" y="3688046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0"/>
              <p:cNvSpPr/>
              <p:nvPr/>
            </p:nvSpPr>
            <p:spPr>
              <a:xfrm>
                <a:off x="-1923161" y="3325339"/>
                <a:ext cx="217787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365" extrusionOk="0">
                    <a:moveTo>
                      <a:pt x="35528" y="0"/>
                    </a:moveTo>
                    <a:lnTo>
                      <a:pt x="71056" y="255365"/>
                    </a:lnTo>
                    <a:lnTo>
                      <a:pt x="0" y="255365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20"/>
              <p:cNvSpPr/>
              <p:nvPr/>
            </p:nvSpPr>
            <p:spPr>
              <a:xfrm>
                <a:off x="-1584399" y="3296717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0"/>
              <p:cNvSpPr/>
              <p:nvPr/>
            </p:nvSpPr>
            <p:spPr>
              <a:xfrm>
                <a:off x="-1350770" y="3484498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20"/>
              <p:cNvSpPr/>
              <p:nvPr/>
            </p:nvSpPr>
            <p:spPr>
              <a:xfrm>
                <a:off x="-1471089" y="3562763"/>
                <a:ext cx="120277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351" extrusionOk="0">
                    <a:moveTo>
                      <a:pt x="19621" y="0"/>
                    </a:moveTo>
                    <a:lnTo>
                      <a:pt x="39243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0"/>
              <p:cNvSpPr/>
              <p:nvPr/>
            </p:nvSpPr>
            <p:spPr>
              <a:xfrm>
                <a:off x="-1244177" y="3631975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" name="Google Shape;229;p20"/>
            <p:cNvGrpSpPr/>
            <p:nvPr/>
          </p:nvGrpSpPr>
          <p:grpSpPr>
            <a:xfrm>
              <a:off x="8332997" y="3846600"/>
              <a:ext cx="758347" cy="970474"/>
              <a:chOff x="5182147" y="3694200"/>
              <a:chExt cx="758347" cy="970474"/>
            </a:xfrm>
          </p:grpSpPr>
          <p:sp>
            <p:nvSpPr>
              <p:cNvPr id="230" name="Google Shape;230;p20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20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0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20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0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20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6" name="Google Shape;236;p20"/>
          <p:cNvGrpSpPr/>
          <p:nvPr/>
        </p:nvGrpSpPr>
        <p:grpSpPr>
          <a:xfrm>
            <a:off x="-79375" y="4503177"/>
            <a:ext cx="9223553" cy="672939"/>
            <a:chOff x="0" y="4503250"/>
            <a:chExt cx="9144000" cy="672939"/>
          </a:xfrm>
        </p:grpSpPr>
        <p:grpSp>
          <p:nvGrpSpPr>
            <p:cNvPr id="237" name="Google Shape;237;p20"/>
            <p:cNvGrpSpPr/>
            <p:nvPr/>
          </p:nvGrpSpPr>
          <p:grpSpPr>
            <a:xfrm>
              <a:off x="4671368" y="4563612"/>
              <a:ext cx="4472632" cy="606931"/>
              <a:chOff x="4671293" y="4569262"/>
              <a:chExt cx="4472632" cy="606931"/>
            </a:xfrm>
          </p:grpSpPr>
          <p:sp>
            <p:nvSpPr>
              <p:cNvPr id="238" name="Google Shape;238;p20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0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20"/>
            <p:cNvGrpSpPr/>
            <p:nvPr/>
          </p:nvGrpSpPr>
          <p:grpSpPr>
            <a:xfrm>
              <a:off x="0" y="4503250"/>
              <a:ext cx="6982123" cy="672939"/>
              <a:chOff x="0" y="4503250"/>
              <a:chExt cx="6982123" cy="672939"/>
            </a:xfrm>
          </p:grpSpPr>
          <p:sp>
            <p:nvSpPr>
              <p:cNvPr id="241" name="Google Shape;241;p20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0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75" y="-26800"/>
            <a:ext cx="91834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>
            <a:off x="4741900" y="1558725"/>
            <a:ext cx="3682200" cy="22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2"/>
          </p:nvPr>
        </p:nvSpPr>
        <p:spPr>
          <a:xfrm>
            <a:off x="720000" y="1558725"/>
            <a:ext cx="3682200" cy="22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 flipH="1">
            <a:off x="4985199" y="4354810"/>
            <a:ext cx="1795349" cy="969690"/>
            <a:chOff x="-142425" y="3596825"/>
            <a:chExt cx="2253482" cy="1217133"/>
          </a:xfrm>
        </p:grpSpPr>
        <p:sp>
          <p:nvSpPr>
            <p:cNvPr id="249" name="Google Shape;249;p21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>
              <a:off x="663109" y="3938001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21"/>
          <p:cNvGrpSpPr/>
          <p:nvPr/>
        </p:nvGrpSpPr>
        <p:grpSpPr>
          <a:xfrm>
            <a:off x="-348954" y="3846600"/>
            <a:ext cx="9440298" cy="1019097"/>
            <a:chOff x="-348954" y="3846600"/>
            <a:chExt cx="9440298" cy="1019097"/>
          </a:xfrm>
        </p:grpSpPr>
        <p:grpSp>
          <p:nvGrpSpPr>
            <p:cNvPr id="252" name="Google Shape;252;p21"/>
            <p:cNvGrpSpPr/>
            <p:nvPr/>
          </p:nvGrpSpPr>
          <p:grpSpPr>
            <a:xfrm>
              <a:off x="-348954" y="3876298"/>
              <a:ext cx="1377751" cy="989398"/>
              <a:chOff x="-2285286" y="3296717"/>
              <a:chExt cx="1129859" cy="811315"/>
            </a:xfrm>
          </p:grpSpPr>
          <p:sp>
            <p:nvSpPr>
              <p:cNvPr id="253" name="Google Shape;253;p21"/>
              <p:cNvSpPr/>
              <p:nvPr/>
            </p:nvSpPr>
            <p:spPr>
              <a:xfrm>
                <a:off x="-1777725" y="3485957"/>
                <a:ext cx="144800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021" extrusionOk="0">
                    <a:moveTo>
                      <a:pt x="23622" y="0"/>
                    </a:moveTo>
                    <a:lnTo>
                      <a:pt x="47244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21"/>
              <p:cNvSpPr/>
              <p:nvPr/>
            </p:nvSpPr>
            <p:spPr>
              <a:xfrm>
                <a:off x="-1683982" y="3553418"/>
                <a:ext cx="145094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116" extrusionOk="0">
                    <a:moveTo>
                      <a:pt x="23717" y="0"/>
                    </a:moveTo>
                    <a:lnTo>
                      <a:pt x="47339" y="170117"/>
                    </a:lnTo>
                    <a:lnTo>
                      <a:pt x="0" y="170117"/>
                    </a:lnTo>
                    <a:lnTo>
                      <a:pt x="23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1"/>
              <p:cNvSpPr/>
              <p:nvPr/>
            </p:nvSpPr>
            <p:spPr>
              <a:xfrm>
                <a:off x="-1990622" y="3574151"/>
                <a:ext cx="120277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255" extrusionOk="0">
                    <a:moveTo>
                      <a:pt x="19621" y="0"/>
                    </a:moveTo>
                    <a:lnTo>
                      <a:pt x="39243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21"/>
              <p:cNvSpPr/>
              <p:nvPr/>
            </p:nvSpPr>
            <p:spPr>
              <a:xfrm>
                <a:off x="-2164676" y="3540569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621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21"/>
              <p:cNvSpPr/>
              <p:nvPr/>
            </p:nvSpPr>
            <p:spPr>
              <a:xfrm>
                <a:off x="-2285286" y="3618834"/>
                <a:ext cx="120571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1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21"/>
              <p:cNvSpPr/>
              <p:nvPr/>
            </p:nvSpPr>
            <p:spPr>
              <a:xfrm>
                <a:off x="-2058080" y="3688046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1"/>
              <p:cNvSpPr/>
              <p:nvPr/>
            </p:nvSpPr>
            <p:spPr>
              <a:xfrm>
                <a:off x="-1923161" y="3325339"/>
                <a:ext cx="217787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365" extrusionOk="0">
                    <a:moveTo>
                      <a:pt x="35528" y="0"/>
                    </a:moveTo>
                    <a:lnTo>
                      <a:pt x="71056" y="255365"/>
                    </a:lnTo>
                    <a:lnTo>
                      <a:pt x="0" y="255365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21"/>
              <p:cNvSpPr/>
              <p:nvPr/>
            </p:nvSpPr>
            <p:spPr>
              <a:xfrm>
                <a:off x="-1584399" y="3296717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21"/>
              <p:cNvSpPr/>
              <p:nvPr/>
            </p:nvSpPr>
            <p:spPr>
              <a:xfrm>
                <a:off x="-1350770" y="3484498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1"/>
              <p:cNvSpPr/>
              <p:nvPr/>
            </p:nvSpPr>
            <p:spPr>
              <a:xfrm>
                <a:off x="-1471089" y="3562763"/>
                <a:ext cx="120277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351" extrusionOk="0">
                    <a:moveTo>
                      <a:pt x="19621" y="0"/>
                    </a:moveTo>
                    <a:lnTo>
                      <a:pt x="39243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21"/>
              <p:cNvSpPr/>
              <p:nvPr/>
            </p:nvSpPr>
            <p:spPr>
              <a:xfrm>
                <a:off x="-1244177" y="3631975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4" name="Google Shape;264;p21"/>
            <p:cNvGrpSpPr/>
            <p:nvPr/>
          </p:nvGrpSpPr>
          <p:grpSpPr>
            <a:xfrm>
              <a:off x="8332997" y="3846600"/>
              <a:ext cx="758347" cy="970474"/>
              <a:chOff x="5182147" y="3694200"/>
              <a:chExt cx="758347" cy="970474"/>
            </a:xfrm>
          </p:grpSpPr>
          <p:sp>
            <p:nvSpPr>
              <p:cNvPr id="265" name="Google Shape;265;p21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1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21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1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1" name="Google Shape;271;p21"/>
          <p:cNvGrpSpPr/>
          <p:nvPr/>
        </p:nvGrpSpPr>
        <p:grpSpPr>
          <a:xfrm>
            <a:off x="-79375" y="4503177"/>
            <a:ext cx="9223553" cy="672939"/>
            <a:chOff x="0" y="4503250"/>
            <a:chExt cx="9144000" cy="672939"/>
          </a:xfrm>
        </p:grpSpPr>
        <p:grpSp>
          <p:nvGrpSpPr>
            <p:cNvPr id="272" name="Google Shape;272;p21"/>
            <p:cNvGrpSpPr/>
            <p:nvPr/>
          </p:nvGrpSpPr>
          <p:grpSpPr>
            <a:xfrm>
              <a:off x="4671368" y="4563612"/>
              <a:ext cx="4472632" cy="606931"/>
              <a:chOff x="4671293" y="4569262"/>
              <a:chExt cx="4472632" cy="606931"/>
            </a:xfrm>
          </p:grpSpPr>
          <p:sp>
            <p:nvSpPr>
              <p:cNvPr id="273" name="Google Shape;273;p21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1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" name="Google Shape;275;p21"/>
            <p:cNvGrpSpPr/>
            <p:nvPr/>
          </p:nvGrpSpPr>
          <p:grpSpPr>
            <a:xfrm>
              <a:off x="0" y="4503250"/>
              <a:ext cx="6982123" cy="672939"/>
              <a:chOff x="0" y="4503250"/>
              <a:chExt cx="6982123" cy="672939"/>
            </a:xfrm>
          </p:grpSpPr>
          <p:sp>
            <p:nvSpPr>
              <p:cNvPr id="276" name="Google Shape;276;p21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chivo"/>
              <a:buNone/>
              <a:defRPr sz="3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6" r:id="rId8"/>
    <p:sldLayoutId id="2147483667" r:id="rId9"/>
    <p:sldLayoutId id="2147483669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jwplatform.com/previews/LMjLGCZ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Hunter.jones@buildinggrassroots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3B495-A0B7-D61D-66CC-6FD83C023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56" y="-108488"/>
            <a:ext cx="9189456" cy="5352727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-45456" y="410404"/>
            <a:ext cx="9259199" cy="11452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Strategic Grazing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chivo Black" panose="020B0604020202020204" charset="0"/>
              </a:rPr>
              <a:t>: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chivo Black" panose="020B0604020202020204" charset="0"/>
              </a:rPr>
            </a:br>
            <a:r>
              <a:rPr lang="en-US" sz="1800" b="1" dirty="0">
                <a:latin typeface="Castellar" panose="020A0402060406010301" pitchFamily="18" charset="0"/>
                <a:cs typeface="Archivo Black" panose="020B0604020202020204" charset="0"/>
              </a:rPr>
              <a:t>Increasing Carrying Capacity and Improving Soil Health</a:t>
            </a:r>
            <a:endParaRPr sz="1800" b="1" dirty="0">
              <a:latin typeface="Castellar" panose="020A0402060406010301" pitchFamily="18" charset="0"/>
              <a:cs typeface="Archivo Black" panose="020B0604020202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1CDC0-2FE8-D922-2D3B-3EBD2B095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28" y="0"/>
            <a:ext cx="9223328" cy="5142857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695469" y="550416"/>
            <a:ext cx="8111179" cy="887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Watering Point for 600 head</a:t>
            </a:r>
            <a:endParaRPr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21620-03E0-3025-D52D-E226E203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8207"/>
            <a:ext cx="3035557" cy="28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53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0A928-BA3C-D4D2-8898-8D7D9D35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235258" y="1003177"/>
            <a:ext cx="8673483" cy="887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Apex Valve and </a:t>
            </a:r>
            <a:r>
              <a:rPr lang="en-US" sz="3200" b="1" dirty="0" err="1">
                <a:solidFill>
                  <a:schemeClr val="bg1"/>
                </a:solidFill>
                <a:latin typeface="+mj-lt"/>
              </a:rPr>
              <a:t>Plasson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Quick Connect</a:t>
            </a:r>
          </a:p>
        </p:txBody>
      </p:sp>
    </p:spTree>
    <p:extLst>
      <p:ext uri="{BB962C8B-B14F-4D97-AF65-F5344CB8AC3E}">
        <p14:creationId xmlns:p14="http://schemas.microsoft.com/office/powerpoint/2010/main" val="379578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1C8EF5D-7F7D-2556-26B1-5F46712A1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97" y="523302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489CE7D-71EC-AF2C-3CEF-CA91BDDF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3" y="2317071"/>
            <a:ext cx="4852599" cy="272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F000BA5-0612-884D-8665-832AE3217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86" y="770158"/>
            <a:ext cx="4978425" cy="10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330A4D7-7EBA-1519-C7D3-DB107195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42" y="176274"/>
            <a:ext cx="135320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86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377301" y="207607"/>
            <a:ext cx="8389397" cy="593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Monitor Water Level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9FF7312F-3A75-D03E-F7BE-02887628E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22" y="2207973"/>
            <a:ext cx="1723073" cy="22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EEBDA5-4730-F080-2984-BDE5D407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6" y="979160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4B815A-0E5D-B97D-76C3-D78BDA98103F}"/>
              </a:ext>
            </a:extLst>
          </p:cNvPr>
          <p:cNvSpPr/>
          <p:nvPr/>
        </p:nvSpPr>
        <p:spPr>
          <a:xfrm>
            <a:off x="265462" y="3273443"/>
            <a:ext cx="225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xProxy by Net Irrigate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10D5D-E4A8-20E6-D4C5-ED7C7CA017B1}"/>
              </a:ext>
            </a:extLst>
          </p:cNvPr>
          <p:cNvSpPr/>
          <p:nvPr/>
        </p:nvSpPr>
        <p:spPr>
          <a:xfrm>
            <a:off x="2670922" y="1608465"/>
            <a:ext cx="1982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level switch by Madison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9B41B2-D914-BB67-D932-63C38451B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019" y="1162969"/>
            <a:ext cx="4211519" cy="30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7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377301" y="207607"/>
            <a:ext cx="8389397" cy="593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+mj-lt"/>
              </a:rPr>
              <a:t>PastureMap</a:t>
            </a:r>
            <a:r>
              <a:rPr lang="en-US" b="1" dirty="0">
                <a:latin typeface="+mj-lt"/>
              </a:rPr>
              <a:t> is a “Must Have”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0452-DD43-2E70-A262-294B95D2E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93" y="971491"/>
            <a:ext cx="5434613" cy="307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2D13E-F573-FFD6-CB8C-3EE7A059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0" y="1535837"/>
            <a:ext cx="1966584" cy="349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F84DC-EC39-55FF-E558-86E7D6E3F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04" y="1349297"/>
            <a:ext cx="2059195" cy="368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55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5335480" y="1716811"/>
            <a:ext cx="3244787" cy="2295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Portable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Fencing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9AC700-FE30-30CB-6AFB-4CE8FAA64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56" y="-9648"/>
            <a:ext cx="3862527" cy="51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435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C3697-19AE-686D-05F6-F6A45A69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11" y="0"/>
            <a:ext cx="9215021" cy="5174008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-1140781" y="346229"/>
            <a:ext cx="8673483" cy="887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Unrolling Polly Wire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F1C3272A-436A-5E5F-96F7-2D380437D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7" y="2050742"/>
            <a:ext cx="4187168" cy="293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BCF91-EFD7-C5A4-32E8-60062E97641D}"/>
              </a:ext>
            </a:extLst>
          </p:cNvPr>
          <p:cNvSpPr txBox="1"/>
          <p:nvPr/>
        </p:nvSpPr>
        <p:spPr>
          <a:xfrm>
            <a:off x="74866" y="2263973"/>
            <a:ext cx="5144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Unrolling Polly Wire With Coach Allen Williams</a:t>
            </a:r>
            <a:endParaRPr lang="en-US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920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6036816" y="1929875"/>
            <a:ext cx="3244787" cy="2295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Spooling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up wire</a:t>
            </a:r>
          </a:p>
        </p:txBody>
      </p:sp>
      <p:pic>
        <p:nvPicPr>
          <p:cNvPr id="4" name="IMG_0216 (1).mp4">
            <a:hlinkClick r:id="" action="ppaction://media"/>
            <a:extLst>
              <a:ext uri="{FF2B5EF4-FFF2-40B4-BE49-F238E27FC236}">
                <a16:creationId xmlns:a16="http://schemas.microsoft.com/office/drawing/2014/main" id="{4A3C66C3-B0AC-2A7A-3788-4BA33CA73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67" y="-1935841"/>
            <a:ext cx="54102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6414857" y="2847604"/>
            <a:ext cx="2729144" cy="2295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Driving under poly wire</a:t>
            </a:r>
          </a:p>
        </p:txBody>
      </p:sp>
      <p:pic>
        <p:nvPicPr>
          <p:cNvPr id="2" name="IMG_0219.mp4">
            <a:hlinkClick r:id="" action="ppaction://media"/>
            <a:extLst>
              <a:ext uri="{FF2B5EF4-FFF2-40B4-BE49-F238E27FC236}">
                <a16:creationId xmlns:a16="http://schemas.microsoft.com/office/drawing/2014/main" id="{57916CBD-986A-A1B0-074C-BDA5F3C46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144" y="-1308717"/>
            <a:ext cx="6477000" cy="952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96D9DC-6B0D-D4D7-72A5-27B4DF571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95" y="0"/>
            <a:ext cx="2089119" cy="278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5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5335481" y="1530381"/>
            <a:ext cx="3244787" cy="229589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-US" b="1" dirty="0">
                <a:latin typeface="+mj-lt"/>
              </a:rPr>
              <a:t>Moving 400 AU</a:t>
            </a:r>
          </a:p>
        </p:txBody>
      </p:sp>
      <p:pic>
        <p:nvPicPr>
          <p:cNvPr id="2" name="IMG_2132 Video of Cows">
            <a:hlinkClick r:id="" action="ppaction://media"/>
            <a:extLst>
              <a:ext uri="{FF2B5EF4-FFF2-40B4-BE49-F238E27FC236}">
                <a16:creationId xmlns:a16="http://schemas.microsoft.com/office/drawing/2014/main" id="{F2DF2CC9-9734-711E-EE0C-740E24DD6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468" y="0"/>
            <a:ext cx="39382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oogle Shape;814;p39"/>
          <p:cNvGrpSpPr/>
          <p:nvPr/>
        </p:nvGrpSpPr>
        <p:grpSpPr>
          <a:xfrm>
            <a:off x="-509225" y="3396903"/>
            <a:ext cx="10214818" cy="1777685"/>
            <a:chOff x="-509225" y="3396903"/>
            <a:chExt cx="10214818" cy="1777685"/>
          </a:xfrm>
        </p:grpSpPr>
        <p:grpSp>
          <p:nvGrpSpPr>
            <p:cNvPr id="815" name="Google Shape;815;p39"/>
            <p:cNvGrpSpPr/>
            <p:nvPr/>
          </p:nvGrpSpPr>
          <p:grpSpPr>
            <a:xfrm rot="-149511" flipH="1">
              <a:off x="6602991" y="3463037"/>
              <a:ext cx="3073155" cy="1421469"/>
              <a:chOff x="-142425" y="3596825"/>
              <a:chExt cx="2369019" cy="1095775"/>
            </a:xfrm>
          </p:grpSpPr>
          <p:sp>
            <p:nvSpPr>
              <p:cNvPr id="816" name="Google Shape;816;p39"/>
              <p:cNvSpPr/>
              <p:nvPr/>
            </p:nvSpPr>
            <p:spPr>
              <a:xfrm>
                <a:off x="-142425" y="3596825"/>
                <a:ext cx="1162413" cy="845496"/>
              </a:xfrm>
              <a:custGeom>
                <a:avLst/>
                <a:gdLst/>
                <a:ahLst/>
                <a:cxnLst/>
                <a:rect l="l" t="t" r="r" b="b"/>
                <a:pathLst>
                  <a:path w="1239907" h="901862" extrusionOk="0">
                    <a:moveTo>
                      <a:pt x="1179766" y="447166"/>
                    </a:moveTo>
                    <a:cubicBezTo>
                      <a:pt x="1179766" y="447166"/>
                      <a:pt x="1371886" y="157320"/>
                      <a:pt x="1069372" y="25685"/>
                    </a:cubicBezTo>
                    <a:cubicBezTo>
                      <a:pt x="866870" y="-62422"/>
                      <a:pt x="572738" y="83406"/>
                      <a:pt x="622840" y="352011"/>
                    </a:cubicBezTo>
                    <a:cubicBezTo>
                      <a:pt x="622840" y="352011"/>
                      <a:pt x="388525" y="195611"/>
                      <a:pt x="276606" y="425163"/>
                    </a:cubicBezTo>
                    <a:cubicBezTo>
                      <a:pt x="276606" y="425163"/>
                      <a:pt x="125635" y="402589"/>
                      <a:pt x="84677" y="512031"/>
                    </a:cubicBezTo>
                    <a:cubicBezTo>
                      <a:pt x="43720" y="621473"/>
                      <a:pt x="0" y="772349"/>
                      <a:pt x="0" y="772349"/>
                    </a:cubicBezTo>
                    <a:cubicBezTo>
                      <a:pt x="0" y="772349"/>
                      <a:pt x="154495" y="905318"/>
                      <a:pt x="159639" y="901794"/>
                    </a:cubicBezTo>
                    <a:cubicBezTo>
                      <a:pt x="164782" y="898270"/>
                      <a:pt x="860774" y="855598"/>
                      <a:pt x="860774" y="855598"/>
                    </a:cubicBezTo>
                    <a:lnTo>
                      <a:pt x="1179766" y="44716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39"/>
              <p:cNvSpPr/>
              <p:nvPr/>
            </p:nvSpPr>
            <p:spPr>
              <a:xfrm>
                <a:off x="778646" y="3816643"/>
                <a:ext cx="1447948" cy="875957"/>
              </a:xfrm>
              <a:custGeom>
                <a:avLst/>
                <a:gdLst/>
                <a:ahLst/>
                <a:cxnLst/>
                <a:rect l="l" t="t" r="r" b="b"/>
                <a:pathLst>
                  <a:path w="1544478" h="934354" extrusionOk="0">
                    <a:moveTo>
                      <a:pt x="552450" y="43148"/>
                    </a:moveTo>
                    <a:cubicBezTo>
                      <a:pt x="615124" y="76009"/>
                      <a:pt x="664654" y="123920"/>
                      <a:pt x="699040" y="180213"/>
                    </a:cubicBezTo>
                    <a:cubicBezTo>
                      <a:pt x="764762" y="176498"/>
                      <a:pt x="832390" y="189928"/>
                      <a:pt x="894969" y="222694"/>
                    </a:cubicBezTo>
                    <a:cubicBezTo>
                      <a:pt x="910114" y="230600"/>
                      <a:pt x="924306" y="239458"/>
                      <a:pt x="937926" y="249079"/>
                    </a:cubicBezTo>
                    <a:cubicBezTo>
                      <a:pt x="1050893" y="162877"/>
                      <a:pt x="1207960" y="144303"/>
                      <a:pt x="1342167" y="214693"/>
                    </a:cubicBezTo>
                    <a:cubicBezTo>
                      <a:pt x="1526762" y="311372"/>
                      <a:pt x="1598009" y="539401"/>
                      <a:pt x="1501330" y="723995"/>
                    </a:cubicBezTo>
                    <a:cubicBezTo>
                      <a:pt x="1404651" y="908589"/>
                      <a:pt x="1176623" y="979837"/>
                      <a:pt x="992029" y="883158"/>
                    </a:cubicBezTo>
                    <a:cubicBezTo>
                      <a:pt x="976884" y="875252"/>
                      <a:pt x="962691" y="866394"/>
                      <a:pt x="949071" y="856773"/>
                    </a:cubicBezTo>
                    <a:cubicBezTo>
                      <a:pt x="836104" y="942975"/>
                      <a:pt x="679037" y="961548"/>
                      <a:pt x="544830" y="891159"/>
                    </a:cubicBezTo>
                    <a:cubicBezTo>
                      <a:pt x="482155" y="858297"/>
                      <a:pt x="432625" y="810387"/>
                      <a:pt x="398240" y="754094"/>
                    </a:cubicBezTo>
                    <a:cubicBezTo>
                      <a:pt x="332517" y="757809"/>
                      <a:pt x="264890" y="744379"/>
                      <a:pt x="202311" y="711613"/>
                    </a:cubicBezTo>
                    <a:cubicBezTo>
                      <a:pt x="17716" y="614934"/>
                      <a:pt x="-53531" y="386905"/>
                      <a:pt x="43148" y="202311"/>
                    </a:cubicBezTo>
                    <a:cubicBezTo>
                      <a:pt x="139827" y="17716"/>
                      <a:pt x="367855" y="-53531"/>
                      <a:pt x="552450" y="4314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8" name="Google Shape;818;p39"/>
            <p:cNvSpPr/>
            <p:nvPr/>
          </p:nvSpPr>
          <p:spPr>
            <a:xfrm rot="700492" flipH="1">
              <a:off x="-390291" y="3633382"/>
              <a:ext cx="1867387" cy="1366401"/>
            </a:xfrm>
            <a:custGeom>
              <a:avLst/>
              <a:gdLst/>
              <a:ahLst/>
              <a:cxnLst/>
              <a:rect l="l" t="t" r="r" b="b"/>
              <a:pathLst>
                <a:path w="1866075" h="1365441" extrusionOk="0">
                  <a:moveTo>
                    <a:pt x="397638" y="426212"/>
                  </a:moveTo>
                  <a:cubicBezTo>
                    <a:pt x="485077" y="412115"/>
                    <a:pt x="570802" y="423069"/>
                    <a:pt x="647478" y="453740"/>
                  </a:cubicBezTo>
                  <a:cubicBezTo>
                    <a:pt x="710629" y="400685"/>
                    <a:pt x="788543" y="363538"/>
                    <a:pt x="875888" y="349441"/>
                  </a:cubicBezTo>
                  <a:cubicBezTo>
                    <a:pt x="896938" y="346012"/>
                    <a:pt x="917988" y="344297"/>
                    <a:pt x="938753" y="343726"/>
                  </a:cubicBezTo>
                  <a:cubicBezTo>
                    <a:pt x="987426" y="172562"/>
                    <a:pt x="1131062" y="36164"/>
                    <a:pt x="1318420" y="6065"/>
                  </a:cubicBezTo>
                  <a:cubicBezTo>
                    <a:pt x="1576071" y="-35369"/>
                    <a:pt x="1818577" y="139891"/>
                    <a:pt x="1860011" y="397637"/>
                  </a:cubicBezTo>
                  <a:cubicBezTo>
                    <a:pt x="1901444" y="655289"/>
                    <a:pt x="1726185" y="897795"/>
                    <a:pt x="1468438" y="939229"/>
                  </a:cubicBezTo>
                  <a:cubicBezTo>
                    <a:pt x="1447388" y="942658"/>
                    <a:pt x="1426337" y="944372"/>
                    <a:pt x="1405573" y="944944"/>
                  </a:cubicBezTo>
                  <a:cubicBezTo>
                    <a:pt x="1356900" y="1116108"/>
                    <a:pt x="1213263" y="1252506"/>
                    <a:pt x="1025907" y="1282605"/>
                  </a:cubicBezTo>
                  <a:cubicBezTo>
                    <a:pt x="938467" y="1296702"/>
                    <a:pt x="852742" y="1285748"/>
                    <a:pt x="776066" y="1255078"/>
                  </a:cubicBezTo>
                  <a:cubicBezTo>
                    <a:pt x="712915" y="1308132"/>
                    <a:pt x="635000" y="1345280"/>
                    <a:pt x="547656" y="1359377"/>
                  </a:cubicBezTo>
                  <a:cubicBezTo>
                    <a:pt x="290005" y="1400810"/>
                    <a:pt x="47499" y="1225551"/>
                    <a:pt x="6065" y="967804"/>
                  </a:cubicBezTo>
                  <a:cubicBezTo>
                    <a:pt x="-35369" y="710153"/>
                    <a:pt x="139891" y="467646"/>
                    <a:pt x="397638" y="4262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9" name="Google Shape;819;p39"/>
          <p:cNvGrpSpPr/>
          <p:nvPr/>
        </p:nvGrpSpPr>
        <p:grpSpPr>
          <a:xfrm>
            <a:off x="4304421" y="3532349"/>
            <a:ext cx="4976598" cy="1191672"/>
            <a:chOff x="4304421" y="3532349"/>
            <a:chExt cx="4976598" cy="1191672"/>
          </a:xfrm>
        </p:grpSpPr>
        <p:grpSp>
          <p:nvGrpSpPr>
            <p:cNvPr id="820" name="Google Shape;820;p39"/>
            <p:cNvGrpSpPr/>
            <p:nvPr/>
          </p:nvGrpSpPr>
          <p:grpSpPr>
            <a:xfrm>
              <a:off x="7833230" y="3532349"/>
              <a:ext cx="706993" cy="842571"/>
              <a:chOff x="6007702" y="3476815"/>
              <a:chExt cx="446531" cy="532161"/>
            </a:xfrm>
          </p:grpSpPr>
          <p:sp>
            <p:nvSpPr>
              <p:cNvPr id="821" name="Google Shape;821;p39"/>
              <p:cNvSpPr/>
              <p:nvPr/>
            </p:nvSpPr>
            <p:spPr>
              <a:xfrm>
                <a:off x="6013608" y="3484435"/>
                <a:ext cx="435292" cy="524446"/>
              </a:xfrm>
              <a:custGeom>
                <a:avLst/>
                <a:gdLst/>
                <a:ahLst/>
                <a:cxnLst/>
                <a:rect l="l" t="t" r="r" b="b"/>
                <a:pathLst>
                  <a:path w="435292" h="524446" extrusionOk="0">
                    <a:moveTo>
                      <a:pt x="219742" y="0"/>
                    </a:moveTo>
                    <a:lnTo>
                      <a:pt x="60388" y="115252"/>
                    </a:lnTo>
                    <a:lnTo>
                      <a:pt x="0" y="277749"/>
                    </a:lnTo>
                    <a:lnTo>
                      <a:pt x="0" y="524447"/>
                    </a:lnTo>
                    <a:lnTo>
                      <a:pt x="435292" y="524447"/>
                    </a:lnTo>
                    <a:lnTo>
                      <a:pt x="435292" y="277749"/>
                    </a:lnTo>
                    <a:lnTo>
                      <a:pt x="380143" y="115252"/>
                    </a:lnTo>
                    <a:lnTo>
                      <a:pt x="2197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22" name="Google Shape;822;p39"/>
              <p:cNvGrpSpPr/>
              <p:nvPr/>
            </p:nvGrpSpPr>
            <p:grpSpPr>
              <a:xfrm>
                <a:off x="6013983" y="3505108"/>
                <a:ext cx="434914" cy="479287"/>
                <a:chOff x="6013983" y="3505108"/>
                <a:chExt cx="434914" cy="479287"/>
              </a:xfrm>
            </p:grpSpPr>
            <p:sp>
              <p:nvSpPr>
                <p:cNvPr id="823" name="Google Shape;823;p39"/>
                <p:cNvSpPr/>
                <p:nvPr/>
              </p:nvSpPr>
              <p:spPr>
                <a:xfrm rot="10800000">
                  <a:off x="6188111" y="3505108"/>
                  <a:ext cx="877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39"/>
                <p:cNvSpPr/>
                <p:nvPr/>
              </p:nvSpPr>
              <p:spPr>
                <a:xfrm rot="10800000">
                  <a:off x="6136170" y="3541409"/>
                  <a:ext cx="187610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39"/>
                <p:cNvSpPr/>
                <p:nvPr/>
              </p:nvSpPr>
              <p:spPr>
                <a:xfrm rot="10800000">
                  <a:off x="6089938" y="3577788"/>
                  <a:ext cx="281415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39"/>
                <p:cNvSpPr/>
                <p:nvPr/>
              </p:nvSpPr>
              <p:spPr>
                <a:xfrm rot="10800000">
                  <a:off x="6062458" y="3614184"/>
                  <a:ext cx="339891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39"/>
                <p:cNvSpPr/>
                <p:nvPr/>
              </p:nvSpPr>
              <p:spPr>
                <a:xfrm rot="10800000">
                  <a:off x="6049507" y="3650564"/>
                  <a:ext cx="36547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39"/>
                <p:cNvSpPr/>
                <p:nvPr/>
              </p:nvSpPr>
              <p:spPr>
                <a:xfrm rot="10800000">
                  <a:off x="6037692" y="3686943"/>
                  <a:ext cx="391057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39"/>
                <p:cNvSpPr/>
                <p:nvPr/>
              </p:nvSpPr>
              <p:spPr>
                <a:xfrm rot="10800000">
                  <a:off x="6023588" y="3723323"/>
                  <a:ext cx="416641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39"/>
                <p:cNvSpPr/>
                <p:nvPr/>
              </p:nvSpPr>
              <p:spPr>
                <a:xfrm rot="10800000">
                  <a:off x="6013983" y="3759706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39"/>
                <p:cNvSpPr/>
                <p:nvPr/>
              </p:nvSpPr>
              <p:spPr>
                <a:xfrm rot="10800000">
                  <a:off x="6013983" y="3795995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39"/>
                <p:cNvSpPr/>
                <p:nvPr/>
              </p:nvSpPr>
              <p:spPr>
                <a:xfrm rot="10800000">
                  <a:off x="6013983" y="3832380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39"/>
                <p:cNvSpPr/>
                <p:nvPr/>
              </p:nvSpPr>
              <p:spPr>
                <a:xfrm rot="10800000">
                  <a:off x="6013983" y="3868764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39"/>
                <p:cNvSpPr/>
                <p:nvPr/>
              </p:nvSpPr>
              <p:spPr>
                <a:xfrm rot="10800000">
                  <a:off x="6013983" y="3905149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39"/>
                <p:cNvSpPr/>
                <p:nvPr/>
              </p:nvSpPr>
              <p:spPr>
                <a:xfrm rot="10800000">
                  <a:off x="6013983" y="3941533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39"/>
                <p:cNvSpPr/>
                <p:nvPr/>
              </p:nvSpPr>
              <p:spPr>
                <a:xfrm rot="10800000">
                  <a:off x="6013983" y="3977918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37" name="Google Shape;837;p39"/>
              <p:cNvSpPr/>
              <p:nvPr/>
            </p:nvSpPr>
            <p:spPr>
              <a:xfrm>
                <a:off x="6007702" y="3476815"/>
                <a:ext cx="446531" cy="288797"/>
              </a:xfrm>
              <a:custGeom>
                <a:avLst/>
                <a:gdLst/>
                <a:ahLst/>
                <a:cxnLst/>
                <a:rect l="l" t="t" r="r" b="b"/>
                <a:pathLst>
                  <a:path w="446531" h="288797" extrusionOk="0">
                    <a:moveTo>
                      <a:pt x="446532" y="287941"/>
                    </a:moveTo>
                    <a:lnTo>
                      <a:pt x="389763" y="121063"/>
                    </a:lnTo>
                    <a:lnTo>
                      <a:pt x="227076" y="0"/>
                    </a:lnTo>
                    <a:lnTo>
                      <a:pt x="63341" y="118967"/>
                    </a:lnTo>
                    <a:lnTo>
                      <a:pt x="0" y="288798"/>
                    </a:lnTo>
                  </a:path>
                </a:pathLst>
              </a:custGeom>
              <a:noFill/>
              <a:ln w="166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8" name="Google Shape;838;p39"/>
              <p:cNvGrpSpPr/>
              <p:nvPr/>
            </p:nvGrpSpPr>
            <p:grpSpPr>
              <a:xfrm>
                <a:off x="6150006" y="3787806"/>
                <a:ext cx="180498" cy="221170"/>
                <a:chOff x="6150006" y="3787806"/>
                <a:chExt cx="180498" cy="221170"/>
              </a:xfrm>
            </p:grpSpPr>
            <p:grpSp>
              <p:nvGrpSpPr>
                <p:cNvPr id="839" name="Google Shape;839;p39"/>
                <p:cNvGrpSpPr/>
                <p:nvPr/>
              </p:nvGrpSpPr>
              <p:grpSpPr>
                <a:xfrm>
                  <a:off x="6150006" y="3787901"/>
                  <a:ext cx="180498" cy="221075"/>
                  <a:chOff x="6150006" y="3787901"/>
                  <a:chExt cx="180498" cy="221075"/>
                </a:xfrm>
              </p:grpSpPr>
              <p:sp>
                <p:nvSpPr>
                  <p:cNvPr id="840" name="Google Shape;840;p39"/>
                  <p:cNvSpPr/>
                  <p:nvPr/>
                </p:nvSpPr>
                <p:spPr>
                  <a:xfrm>
                    <a:off x="6154197" y="3791997"/>
                    <a:ext cx="172116" cy="212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116" h="212788" extrusionOk="0">
                        <a:moveTo>
                          <a:pt x="0" y="0"/>
                        </a:moveTo>
                        <a:lnTo>
                          <a:pt x="172117" y="0"/>
                        </a:lnTo>
                        <a:lnTo>
                          <a:pt x="172117" y="212789"/>
                        </a:lnTo>
                        <a:lnTo>
                          <a:pt x="0" y="21278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1" name="Google Shape;841;p39"/>
                  <p:cNvSpPr/>
                  <p:nvPr/>
                </p:nvSpPr>
                <p:spPr>
                  <a:xfrm>
                    <a:off x="6150006" y="3787901"/>
                    <a:ext cx="180498" cy="2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498" h="221075" extrusionOk="0">
                        <a:moveTo>
                          <a:pt x="172212" y="8287"/>
                        </a:moveTo>
                        <a:lnTo>
                          <a:pt x="172212" y="212693"/>
                        </a:lnTo>
                        <a:lnTo>
                          <a:pt x="8382" y="212693"/>
                        </a:lnTo>
                        <a:lnTo>
                          <a:pt x="8382" y="8287"/>
                        </a:lnTo>
                        <a:lnTo>
                          <a:pt x="172212" y="8287"/>
                        </a:lnTo>
                        <a:moveTo>
                          <a:pt x="180499" y="0"/>
                        </a:moveTo>
                        <a:lnTo>
                          <a:pt x="0" y="0"/>
                        </a:lnTo>
                        <a:lnTo>
                          <a:pt x="0" y="221075"/>
                        </a:lnTo>
                        <a:lnTo>
                          <a:pt x="180499" y="221075"/>
                        </a:lnTo>
                        <a:lnTo>
                          <a:pt x="180499" y="0"/>
                        </a:lnTo>
                        <a:lnTo>
                          <a:pt x="18049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42" name="Google Shape;842;p39"/>
                <p:cNvSpPr/>
                <p:nvPr/>
              </p:nvSpPr>
              <p:spPr>
                <a:xfrm>
                  <a:off x="6240303" y="3796378"/>
                  <a:ext cx="85344" cy="206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4" h="206597" extrusionOk="0">
                      <a:moveTo>
                        <a:pt x="0" y="0"/>
                      </a:moveTo>
                      <a:lnTo>
                        <a:pt x="85344" y="20659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Google Shape;843;p39"/>
                <p:cNvSpPr/>
                <p:nvPr/>
              </p:nvSpPr>
              <p:spPr>
                <a:xfrm>
                  <a:off x="6241255" y="3796093"/>
                  <a:ext cx="83534" cy="2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34" h="208978" extrusionOk="0">
                      <a:moveTo>
                        <a:pt x="83534" y="0"/>
                      </a:moveTo>
                      <a:lnTo>
                        <a:pt x="0" y="20897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p39"/>
                <p:cNvSpPr/>
                <p:nvPr/>
              </p:nvSpPr>
              <p:spPr>
                <a:xfrm>
                  <a:off x="6154102" y="3796378"/>
                  <a:ext cx="85343" cy="206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3" h="206597" extrusionOk="0">
                      <a:moveTo>
                        <a:pt x="0" y="0"/>
                      </a:moveTo>
                      <a:lnTo>
                        <a:pt x="85344" y="20659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p39"/>
                <p:cNvSpPr/>
                <p:nvPr/>
              </p:nvSpPr>
              <p:spPr>
                <a:xfrm>
                  <a:off x="6155054" y="3796093"/>
                  <a:ext cx="83534" cy="2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34" h="208978" extrusionOk="0">
                      <a:moveTo>
                        <a:pt x="83534" y="0"/>
                      </a:moveTo>
                      <a:lnTo>
                        <a:pt x="0" y="20897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p39"/>
                <p:cNvSpPr/>
                <p:nvPr/>
              </p:nvSpPr>
              <p:spPr>
                <a:xfrm>
                  <a:off x="6240874" y="3787806"/>
                  <a:ext cx="9525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21075" extrusionOk="0">
                      <a:moveTo>
                        <a:pt x="0" y="0"/>
                      </a:moveTo>
                      <a:lnTo>
                        <a:pt x="0" y="22107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47" name="Google Shape;847;p39"/>
              <p:cNvGrpSpPr/>
              <p:nvPr/>
            </p:nvGrpSpPr>
            <p:grpSpPr>
              <a:xfrm>
                <a:off x="6143053" y="3623309"/>
                <a:ext cx="187547" cy="77724"/>
                <a:chOff x="6143053" y="3623309"/>
                <a:chExt cx="187547" cy="77724"/>
              </a:xfrm>
            </p:grpSpPr>
            <p:grpSp>
              <p:nvGrpSpPr>
                <p:cNvPr id="848" name="Google Shape;848;p39"/>
                <p:cNvGrpSpPr/>
                <p:nvPr/>
              </p:nvGrpSpPr>
              <p:grpSpPr>
                <a:xfrm>
                  <a:off x="6143053" y="3623309"/>
                  <a:ext cx="187547" cy="77724"/>
                  <a:chOff x="6143053" y="3623309"/>
                  <a:chExt cx="187547" cy="77724"/>
                </a:xfrm>
              </p:grpSpPr>
              <p:sp>
                <p:nvSpPr>
                  <p:cNvPr id="849" name="Google Shape;849;p39"/>
                  <p:cNvSpPr/>
                  <p:nvPr/>
                </p:nvSpPr>
                <p:spPr>
                  <a:xfrm>
                    <a:off x="6147053" y="3627405"/>
                    <a:ext cx="179355" cy="69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55" h="69532" extrusionOk="0">
                        <a:moveTo>
                          <a:pt x="0" y="0"/>
                        </a:moveTo>
                        <a:lnTo>
                          <a:pt x="179355" y="0"/>
                        </a:lnTo>
                        <a:lnTo>
                          <a:pt x="179355" y="69533"/>
                        </a:lnTo>
                        <a:lnTo>
                          <a:pt x="0" y="695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50" name="Google Shape;850;p39"/>
                  <p:cNvSpPr/>
                  <p:nvPr/>
                </p:nvSpPr>
                <p:spPr>
                  <a:xfrm>
                    <a:off x="6143053" y="3623309"/>
                    <a:ext cx="187547" cy="77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47" h="77724" extrusionOk="0">
                        <a:moveTo>
                          <a:pt x="179261" y="8287"/>
                        </a:moveTo>
                        <a:lnTo>
                          <a:pt x="179261" y="69533"/>
                        </a:lnTo>
                        <a:lnTo>
                          <a:pt x="8191" y="69533"/>
                        </a:lnTo>
                        <a:lnTo>
                          <a:pt x="8191" y="8287"/>
                        </a:lnTo>
                        <a:lnTo>
                          <a:pt x="179261" y="8287"/>
                        </a:lnTo>
                        <a:moveTo>
                          <a:pt x="187547" y="0"/>
                        </a:moveTo>
                        <a:lnTo>
                          <a:pt x="0" y="0"/>
                        </a:lnTo>
                        <a:lnTo>
                          <a:pt x="0" y="77724"/>
                        </a:lnTo>
                        <a:lnTo>
                          <a:pt x="187547" y="77724"/>
                        </a:lnTo>
                        <a:lnTo>
                          <a:pt x="187547" y="0"/>
                        </a:lnTo>
                        <a:lnTo>
                          <a:pt x="18754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51" name="Google Shape;851;p39"/>
                <p:cNvSpPr/>
                <p:nvPr/>
              </p:nvSpPr>
              <p:spPr>
                <a:xfrm>
                  <a:off x="6235350" y="3627214"/>
                  <a:ext cx="9525" cy="7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71342" extrusionOk="0">
                      <a:moveTo>
                        <a:pt x="0" y="0"/>
                      </a:moveTo>
                      <a:lnTo>
                        <a:pt x="0" y="7134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39"/>
                <p:cNvSpPr/>
                <p:nvPr/>
              </p:nvSpPr>
              <p:spPr>
                <a:xfrm>
                  <a:off x="6146958" y="3662171"/>
                  <a:ext cx="17954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46" h="9525" extrusionOk="0">
                      <a:moveTo>
                        <a:pt x="17954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53" name="Google Shape;853;p39"/>
            <p:cNvGrpSpPr/>
            <p:nvPr/>
          </p:nvGrpSpPr>
          <p:grpSpPr>
            <a:xfrm>
              <a:off x="4304421" y="3688525"/>
              <a:ext cx="4976598" cy="1035496"/>
              <a:chOff x="4304421" y="3688525"/>
              <a:chExt cx="4976598" cy="1035496"/>
            </a:xfrm>
          </p:grpSpPr>
          <p:grpSp>
            <p:nvGrpSpPr>
              <p:cNvPr id="854" name="Google Shape;854;p39"/>
              <p:cNvGrpSpPr/>
              <p:nvPr/>
            </p:nvGrpSpPr>
            <p:grpSpPr>
              <a:xfrm>
                <a:off x="8522672" y="3688525"/>
                <a:ext cx="758347" cy="970474"/>
                <a:chOff x="5182147" y="3694200"/>
                <a:chExt cx="758347" cy="970474"/>
              </a:xfrm>
            </p:grpSpPr>
            <p:sp>
              <p:nvSpPr>
                <p:cNvPr id="855" name="Google Shape;855;p39"/>
                <p:cNvSpPr/>
                <p:nvPr/>
              </p:nvSpPr>
              <p:spPr>
                <a:xfrm>
                  <a:off x="5395041" y="4042599"/>
                  <a:ext cx="145094" cy="52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39" h="170021" extrusionOk="0">
                      <a:moveTo>
                        <a:pt x="23622" y="0"/>
                      </a:moveTo>
                      <a:lnTo>
                        <a:pt x="47339" y="170021"/>
                      </a:lnTo>
                      <a:lnTo>
                        <a:pt x="0" y="170021"/>
                      </a:lnTo>
                      <a:lnTo>
                        <a:pt x="2362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39"/>
                <p:cNvSpPr/>
                <p:nvPr/>
              </p:nvSpPr>
              <p:spPr>
                <a:xfrm>
                  <a:off x="5489078" y="4110060"/>
                  <a:ext cx="144800" cy="5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43" h="170116" extrusionOk="0">
                      <a:moveTo>
                        <a:pt x="23622" y="0"/>
                      </a:moveTo>
                      <a:lnTo>
                        <a:pt x="47244" y="170117"/>
                      </a:lnTo>
                      <a:lnTo>
                        <a:pt x="0" y="170117"/>
                      </a:lnTo>
                      <a:lnTo>
                        <a:pt x="2362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39"/>
                <p:cNvSpPr/>
                <p:nvPr/>
              </p:nvSpPr>
              <p:spPr>
                <a:xfrm>
                  <a:off x="5182147" y="4130792"/>
                  <a:ext cx="120571" cy="43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8" h="141255" extrusionOk="0">
                      <a:moveTo>
                        <a:pt x="19621" y="0"/>
                      </a:moveTo>
                      <a:lnTo>
                        <a:pt x="39338" y="141256"/>
                      </a:lnTo>
                      <a:lnTo>
                        <a:pt x="0" y="141256"/>
                      </a:lnTo>
                      <a:lnTo>
                        <a:pt x="196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p39"/>
                <p:cNvSpPr/>
                <p:nvPr/>
              </p:nvSpPr>
              <p:spPr>
                <a:xfrm>
                  <a:off x="5249899" y="3881980"/>
                  <a:ext cx="217495" cy="78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61" h="255365" extrusionOk="0">
                      <a:moveTo>
                        <a:pt x="35433" y="0"/>
                      </a:moveTo>
                      <a:lnTo>
                        <a:pt x="70961" y="255365"/>
                      </a:lnTo>
                      <a:lnTo>
                        <a:pt x="0" y="255365"/>
                      </a:lnTo>
                      <a:lnTo>
                        <a:pt x="3543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p39"/>
                <p:cNvSpPr/>
                <p:nvPr/>
              </p:nvSpPr>
              <p:spPr>
                <a:xfrm>
                  <a:off x="5588370" y="3853359"/>
                  <a:ext cx="217787" cy="78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56" h="255270" extrusionOk="0">
                      <a:moveTo>
                        <a:pt x="35528" y="0"/>
                      </a:moveTo>
                      <a:lnTo>
                        <a:pt x="71056" y="255270"/>
                      </a:lnTo>
                      <a:lnTo>
                        <a:pt x="0" y="255270"/>
                      </a:lnTo>
                      <a:lnTo>
                        <a:pt x="3552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p39"/>
                <p:cNvSpPr/>
                <p:nvPr/>
              </p:nvSpPr>
              <p:spPr>
                <a:xfrm>
                  <a:off x="5722998" y="3694200"/>
                  <a:ext cx="217495" cy="78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61" h="255270" extrusionOk="0">
                      <a:moveTo>
                        <a:pt x="35528" y="0"/>
                      </a:moveTo>
                      <a:lnTo>
                        <a:pt x="70961" y="255270"/>
                      </a:lnTo>
                      <a:lnTo>
                        <a:pt x="0" y="255270"/>
                      </a:lnTo>
                      <a:lnTo>
                        <a:pt x="3552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61" name="Google Shape;861;p39"/>
              <p:cNvGrpSpPr/>
              <p:nvPr/>
            </p:nvGrpSpPr>
            <p:grpSpPr>
              <a:xfrm>
                <a:off x="4304421" y="3734623"/>
                <a:ext cx="1377751" cy="989398"/>
                <a:chOff x="-2285286" y="3296717"/>
                <a:chExt cx="1129859" cy="811315"/>
              </a:xfrm>
            </p:grpSpPr>
            <p:sp>
              <p:nvSpPr>
                <p:cNvPr id="862" name="Google Shape;862;p39"/>
                <p:cNvSpPr/>
                <p:nvPr/>
              </p:nvSpPr>
              <p:spPr>
                <a:xfrm>
                  <a:off x="-1777725" y="3485957"/>
                  <a:ext cx="144800" cy="521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43" h="170021" extrusionOk="0">
                      <a:moveTo>
                        <a:pt x="23622" y="0"/>
                      </a:moveTo>
                      <a:lnTo>
                        <a:pt x="47244" y="170021"/>
                      </a:lnTo>
                      <a:lnTo>
                        <a:pt x="0" y="170021"/>
                      </a:lnTo>
                      <a:lnTo>
                        <a:pt x="2362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Google Shape;863;p39"/>
                <p:cNvSpPr/>
                <p:nvPr/>
              </p:nvSpPr>
              <p:spPr>
                <a:xfrm>
                  <a:off x="-1683982" y="3553418"/>
                  <a:ext cx="145094" cy="52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39" h="170116" extrusionOk="0">
                      <a:moveTo>
                        <a:pt x="23717" y="0"/>
                      </a:moveTo>
                      <a:lnTo>
                        <a:pt x="47339" y="170117"/>
                      </a:lnTo>
                      <a:lnTo>
                        <a:pt x="0" y="170117"/>
                      </a:lnTo>
                      <a:lnTo>
                        <a:pt x="2371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Google Shape;864;p39"/>
                <p:cNvSpPr/>
                <p:nvPr/>
              </p:nvSpPr>
              <p:spPr>
                <a:xfrm>
                  <a:off x="-1990622" y="3574151"/>
                  <a:ext cx="120277" cy="43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141255" extrusionOk="0">
                      <a:moveTo>
                        <a:pt x="19621" y="0"/>
                      </a:moveTo>
                      <a:lnTo>
                        <a:pt x="39243" y="141256"/>
                      </a:lnTo>
                      <a:lnTo>
                        <a:pt x="0" y="141256"/>
                      </a:lnTo>
                      <a:lnTo>
                        <a:pt x="196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p39"/>
                <p:cNvSpPr/>
                <p:nvPr/>
              </p:nvSpPr>
              <p:spPr>
                <a:xfrm>
                  <a:off x="-2164676" y="3540569"/>
                  <a:ext cx="120571" cy="43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8" h="141350" extrusionOk="0">
                      <a:moveTo>
                        <a:pt x="19621" y="0"/>
                      </a:moveTo>
                      <a:lnTo>
                        <a:pt x="39338" y="141351"/>
                      </a:lnTo>
                      <a:lnTo>
                        <a:pt x="0" y="141351"/>
                      </a:lnTo>
                      <a:lnTo>
                        <a:pt x="196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p39"/>
                <p:cNvSpPr/>
                <p:nvPr/>
              </p:nvSpPr>
              <p:spPr>
                <a:xfrm>
                  <a:off x="-2285286" y="3618834"/>
                  <a:ext cx="120571" cy="4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8" h="141351" extrusionOk="0">
                      <a:moveTo>
                        <a:pt x="19717" y="0"/>
                      </a:moveTo>
                      <a:lnTo>
                        <a:pt x="39338" y="141351"/>
                      </a:lnTo>
                      <a:lnTo>
                        <a:pt x="0" y="141351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7" name="Google Shape;867;p39"/>
                <p:cNvSpPr/>
                <p:nvPr/>
              </p:nvSpPr>
              <p:spPr>
                <a:xfrm>
                  <a:off x="-2058080" y="3688046"/>
                  <a:ext cx="88750" cy="31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6" h="104108" extrusionOk="0">
                      <a:moveTo>
                        <a:pt x="14478" y="0"/>
                      </a:moveTo>
                      <a:lnTo>
                        <a:pt x="28956" y="104108"/>
                      </a:lnTo>
                      <a:lnTo>
                        <a:pt x="0" y="104108"/>
                      </a:lnTo>
                      <a:lnTo>
                        <a:pt x="144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Google Shape;868;p39"/>
                <p:cNvSpPr/>
                <p:nvPr/>
              </p:nvSpPr>
              <p:spPr>
                <a:xfrm>
                  <a:off x="-1923161" y="3325339"/>
                  <a:ext cx="217787" cy="78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56" h="255365" extrusionOk="0">
                      <a:moveTo>
                        <a:pt x="35528" y="0"/>
                      </a:moveTo>
                      <a:lnTo>
                        <a:pt x="71056" y="255365"/>
                      </a:lnTo>
                      <a:lnTo>
                        <a:pt x="0" y="255365"/>
                      </a:lnTo>
                      <a:lnTo>
                        <a:pt x="3552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39"/>
                <p:cNvSpPr/>
                <p:nvPr/>
              </p:nvSpPr>
              <p:spPr>
                <a:xfrm>
                  <a:off x="-1584399" y="3296717"/>
                  <a:ext cx="217495" cy="78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61" h="255270" extrusionOk="0">
                      <a:moveTo>
                        <a:pt x="35528" y="0"/>
                      </a:moveTo>
                      <a:lnTo>
                        <a:pt x="70961" y="255270"/>
                      </a:lnTo>
                      <a:lnTo>
                        <a:pt x="0" y="255270"/>
                      </a:lnTo>
                      <a:lnTo>
                        <a:pt x="3552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p39"/>
                <p:cNvSpPr/>
                <p:nvPr/>
              </p:nvSpPr>
              <p:spPr>
                <a:xfrm>
                  <a:off x="-1350770" y="3484498"/>
                  <a:ext cx="120571" cy="433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8" h="141350" extrusionOk="0">
                      <a:moveTo>
                        <a:pt x="19717" y="0"/>
                      </a:moveTo>
                      <a:lnTo>
                        <a:pt x="39338" y="141351"/>
                      </a:lnTo>
                      <a:lnTo>
                        <a:pt x="0" y="141351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p39"/>
                <p:cNvSpPr/>
                <p:nvPr/>
              </p:nvSpPr>
              <p:spPr>
                <a:xfrm>
                  <a:off x="-1471089" y="3562763"/>
                  <a:ext cx="120277" cy="4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2" h="141351" extrusionOk="0">
                      <a:moveTo>
                        <a:pt x="19621" y="0"/>
                      </a:moveTo>
                      <a:lnTo>
                        <a:pt x="39243" y="141351"/>
                      </a:lnTo>
                      <a:lnTo>
                        <a:pt x="0" y="141351"/>
                      </a:lnTo>
                      <a:lnTo>
                        <a:pt x="1962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p39"/>
                <p:cNvSpPr/>
                <p:nvPr/>
              </p:nvSpPr>
              <p:spPr>
                <a:xfrm>
                  <a:off x="-1244177" y="3631975"/>
                  <a:ext cx="88750" cy="319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6" h="104108" extrusionOk="0">
                      <a:moveTo>
                        <a:pt x="14478" y="0"/>
                      </a:moveTo>
                      <a:lnTo>
                        <a:pt x="28956" y="104108"/>
                      </a:lnTo>
                      <a:lnTo>
                        <a:pt x="0" y="104108"/>
                      </a:lnTo>
                      <a:lnTo>
                        <a:pt x="144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73" name="Google Shape;873;p39"/>
          <p:cNvGrpSpPr/>
          <p:nvPr/>
        </p:nvGrpSpPr>
        <p:grpSpPr>
          <a:xfrm>
            <a:off x="-71775" y="4267625"/>
            <a:ext cx="9214894" cy="875999"/>
            <a:chOff x="-71775" y="4267625"/>
            <a:chExt cx="9214894" cy="875999"/>
          </a:xfrm>
        </p:grpSpPr>
        <p:sp>
          <p:nvSpPr>
            <p:cNvPr id="874" name="Google Shape;874;p39"/>
            <p:cNvSpPr/>
            <p:nvPr/>
          </p:nvSpPr>
          <p:spPr>
            <a:xfrm flipH="1">
              <a:off x="-71775" y="4267625"/>
              <a:ext cx="9214894" cy="875999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 flipH="1">
              <a:off x="-71775" y="4286411"/>
              <a:ext cx="9214894" cy="851813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 flipH="1">
              <a:off x="-71775" y="4411012"/>
              <a:ext cx="9214894" cy="732501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9" name="Google Shape;879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820" r="16827"/>
          <a:stretch/>
        </p:blipFill>
        <p:spPr>
          <a:xfrm>
            <a:off x="5018275" y="680490"/>
            <a:ext cx="3412500" cy="34278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DEB848-D49F-8DB5-84D8-694FE55CD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881" y="259051"/>
            <a:ext cx="3942499" cy="4625397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292D88E-88B9-387B-C50F-95BB19E17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021038"/>
            <a:ext cx="4929366" cy="875999"/>
          </a:xfrm>
        </p:spPr>
        <p:txBody>
          <a:bodyPr/>
          <a:lstStyle/>
          <a:p>
            <a:r>
              <a:rPr lang="en-US" sz="2400" b="1" dirty="0"/>
              <a:t>“The Flower Among the Thorns”</a:t>
            </a:r>
          </a:p>
          <a:p>
            <a:r>
              <a:rPr lang="en-US" sz="2400" dirty="0"/>
              <a:t>       </a:t>
            </a:r>
          </a:p>
          <a:p>
            <a:r>
              <a:rPr lang="en-US" sz="2400" dirty="0"/>
              <a:t>              </a:t>
            </a:r>
            <a:r>
              <a:rPr lang="en-US" sz="1800" dirty="0"/>
              <a:t>Iliana Pena, </a:t>
            </a:r>
            <a:r>
              <a:rPr lang="en-US" dirty="0"/>
              <a:t>Consultant</a:t>
            </a:r>
          </a:p>
          <a:p>
            <a:r>
              <a:rPr lang="en-US" dirty="0"/>
              <a:t>               - Knobloch Family Foundation</a:t>
            </a:r>
          </a:p>
          <a:p>
            <a:r>
              <a:rPr lang="en-US" dirty="0"/>
              <a:t>		     - Horizon Foundation</a:t>
            </a:r>
          </a:p>
          <a:p>
            <a:r>
              <a:rPr lang="en-US" dirty="0"/>
              <a:t>		     - TPWD Foundation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786AD-670D-FF68-5380-EF563B89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886" y="-35511"/>
            <a:ext cx="9268886" cy="5214522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-406154" y="0"/>
            <a:ext cx="9956307" cy="594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Daily Observation = Better Management</a:t>
            </a:r>
          </a:p>
        </p:txBody>
      </p:sp>
      <p:sp>
        <p:nvSpPr>
          <p:cNvPr id="5" name="Google Shape;632;p36">
            <a:extLst>
              <a:ext uri="{FF2B5EF4-FFF2-40B4-BE49-F238E27FC236}">
                <a16:creationId xmlns:a16="http://schemas.microsoft.com/office/drawing/2014/main" id="{FD43CB70-19AC-7B9E-1560-57845AF91BC3}"/>
              </a:ext>
            </a:extLst>
          </p:cNvPr>
          <p:cNvSpPr txBox="1">
            <a:spLocks/>
          </p:cNvSpPr>
          <p:nvPr/>
        </p:nvSpPr>
        <p:spPr>
          <a:xfrm>
            <a:off x="-406155" y="470517"/>
            <a:ext cx="9956307" cy="59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chivo Black"/>
              <a:buNone/>
              <a:defRPr sz="45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Archivo"/>
              <a:buNone/>
              <a:defRPr sz="5200" b="0" i="0" u="none" strike="noStrike" cap="none">
                <a:solidFill>
                  <a:srgbClr val="191919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</a:rPr>
              <a:t>628 AU on 18Ac. = 42,000#/Ac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23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97BC2-1F9D-6149-485C-A6C2584F5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989" y="-62144"/>
            <a:ext cx="9245989" cy="5205644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235258" y="1003177"/>
            <a:ext cx="8673483" cy="887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Trample and Weed Control</a:t>
            </a:r>
          </a:p>
        </p:txBody>
      </p:sp>
    </p:spTree>
    <p:extLst>
      <p:ext uri="{BB962C8B-B14F-4D97-AF65-F5344CB8AC3E}">
        <p14:creationId xmlns:p14="http://schemas.microsoft.com/office/powerpoint/2010/main" val="2241057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83D602-DE63-2A5E-812C-6661514C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9899"/>
            <a:ext cx="9144000" cy="5222415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2516820" y="1589103"/>
            <a:ext cx="8673483" cy="7102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Mineral troughs</a:t>
            </a:r>
          </a:p>
        </p:txBody>
      </p:sp>
    </p:spTree>
    <p:extLst>
      <p:ext uri="{BB962C8B-B14F-4D97-AF65-F5344CB8AC3E}">
        <p14:creationId xmlns:p14="http://schemas.microsoft.com/office/powerpoint/2010/main" val="2997377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66;p42">
            <a:extLst>
              <a:ext uri="{FF2B5EF4-FFF2-40B4-BE49-F238E27FC236}">
                <a16:creationId xmlns:a16="http://schemas.microsoft.com/office/drawing/2014/main" id="{76CEEA25-9610-B538-7161-18F60B8BB5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7301" y="207607"/>
            <a:ext cx="8389397" cy="593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GrassRootsCarbon.com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5050E-1B4F-741A-33DA-4357FC02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36" y="819993"/>
            <a:ext cx="5357525" cy="239372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B7E57B-E638-9FDE-72D0-11F781EA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2" y="3213717"/>
            <a:ext cx="2889244" cy="18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03CF9C5-E9B0-1DCE-27E5-BEB0DEC5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02" y="3100032"/>
            <a:ext cx="2417241" cy="193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E1C5B62-FFF6-4614-101A-74700ED7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77" y="3232441"/>
            <a:ext cx="357822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9DC73E-9376-8AB9-6129-D9369BCB10B8}"/>
              </a:ext>
            </a:extLst>
          </p:cNvPr>
          <p:cNvSpPr txBox="1"/>
          <p:nvPr/>
        </p:nvSpPr>
        <p:spPr>
          <a:xfrm>
            <a:off x="3128624" y="3714590"/>
            <a:ext cx="34401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</a:rPr>
              <a:t>1. Evaluate Net Carbon uptake for AHSD grazing</a:t>
            </a:r>
          </a:p>
          <a:p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/>
              </a:rPr>
              <a:t>2. Quantify net CH4 flux with and without cattle present to understand overall carbon benefit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E3C75327-28D2-CF72-9747-E6AA72227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1" y="3383995"/>
            <a:ext cx="524546" cy="48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6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D5901C-6DC1-0FF2-296A-7B45DF32F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109" y="-44388"/>
            <a:ext cx="9259109" cy="5203103"/>
          </a:xfrm>
          <a:prstGeom prst="rect">
            <a:avLst/>
          </a:prstGeom>
        </p:spPr>
      </p:pic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377301" y="402914"/>
            <a:ext cx="8389397" cy="1195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Audubon Conservation Ranching Program</a:t>
            </a:r>
          </a:p>
        </p:txBody>
      </p:sp>
      <p:pic>
        <p:nvPicPr>
          <p:cNvPr id="15" name="Picture 5" descr="Image result for audubon society logo">
            <a:extLst>
              <a:ext uri="{FF2B5EF4-FFF2-40B4-BE49-F238E27FC236}">
                <a16:creationId xmlns:a16="http://schemas.microsoft.com/office/drawing/2014/main" id="{C6FB50B3-2EB8-5A4A-1831-05C69E75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65" y="1260369"/>
            <a:ext cx="781833" cy="6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8A67C78-56AA-D31F-4DB9-848451E37F13}"/>
              </a:ext>
            </a:extLst>
          </p:cNvPr>
          <p:cNvSpPr/>
          <p:nvPr/>
        </p:nvSpPr>
        <p:spPr>
          <a:xfrm>
            <a:off x="130946" y="2156251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buClr>
                <a:srgbClr val="06ABE1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Purpose: create market-based incentives for grassland</a:t>
            </a:r>
          </a:p>
          <a:p>
            <a:pPr lvl="0" algn="ctr" defTabSz="457200">
              <a:buClr>
                <a:srgbClr val="06ABE1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bird habitat conservation on ranchlands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E1561BB6-C827-B003-0CB0-258786F6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5072"/>
            <a:ext cx="1332683" cy="147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926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4"/>
          <p:cNvSpPr txBox="1">
            <a:spLocks noGrp="1"/>
          </p:cNvSpPr>
          <p:nvPr>
            <p:ph type="title"/>
          </p:nvPr>
        </p:nvSpPr>
        <p:spPr>
          <a:xfrm>
            <a:off x="595712" y="181218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  <a:hlinkClick r:id="rId3"/>
              </a:rPr>
              <a:t>https://content.jwplatform.com/previews/LMjLGCZi</a:t>
            </a:r>
            <a:endParaRPr b="1" dirty="0"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52028-37B8-6D1A-EB51-87EBE8071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43" y="-34955"/>
            <a:ext cx="9205572" cy="5178134"/>
          </a:xfrm>
          <a:prstGeom prst="rect">
            <a:avLst/>
          </a:prstGeom>
        </p:spPr>
      </p:pic>
      <p:sp>
        <p:nvSpPr>
          <p:cNvPr id="632" name="Google Shape;632;p36"/>
          <p:cNvSpPr txBox="1">
            <a:spLocks noGrp="1"/>
          </p:cNvSpPr>
          <p:nvPr>
            <p:ph type="ctrTitle"/>
          </p:nvPr>
        </p:nvSpPr>
        <p:spPr>
          <a:xfrm>
            <a:off x="5255581" y="550417"/>
            <a:ext cx="3559946" cy="8877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Quality Family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C18E4-0A55-0A0F-56D8-362764051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2" y="3027285"/>
            <a:ext cx="3348771" cy="19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9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Resources</a:t>
            </a:r>
            <a:endParaRPr b="1" dirty="0">
              <a:latin typeface="+mj-lt"/>
            </a:endParaRPr>
          </a:p>
        </p:txBody>
      </p:sp>
      <p:sp>
        <p:nvSpPr>
          <p:cNvPr id="975" name="Google Shape;975;p43"/>
          <p:cNvSpPr txBox="1">
            <a:spLocks noGrp="1"/>
          </p:cNvSpPr>
          <p:nvPr>
            <p:ph type="subTitle" idx="1"/>
          </p:nvPr>
        </p:nvSpPr>
        <p:spPr>
          <a:xfrm>
            <a:off x="1093302" y="3044362"/>
            <a:ext cx="6067585" cy="8248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endParaRPr lang="en-US" b="1" dirty="0"/>
          </a:p>
          <a:p>
            <a:pPr marL="0" indent="0"/>
            <a:r>
              <a:rPr lang="en-US" sz="1200" b="1" dirty="0"/>
              <a:t>             Grass Roots Carbon  </a:t>
            </a:r>
          </a:p>
          <a:p>
            <a:r>
              <a:rPr lang="en-US" sz="1400" dirty="0"/>
              <a:t>     </a:t>
            </a:r>
            <a:r>
              <a:rPr lang="en-US" sz="1200" dirty="0"/>
              <a:t>Hunter Jones</a:t>
            </a:r>
          </a:p>
          <a:p>
            <a:r>
              <a:rPr lang="en-US" sz="1200" dirty="0"/>
              <a:t>      </a:t>
            </a:r>
            <a:r>
              <a:rPr lang="en-US" sz="1200" dirty="0">
                <a:hlinkClick r:id="rId3"/>
              </a:rPr>
              <a:t>Hunter.jones@buildinggrassroots.com</a:t>
            </a:r>
            <a:endParaRPr lang="en-US" sz="1200" dirty="0"/>
          </a:p>
          <a:p>
            <a:endParaRPr lang="en-US" sz="1200" dirty="0"/>
          </a:p>
          <a:p>
            <a:pPr algn="l"/>
            <a:r>
              <a:rPr lang="en-US" sz="1200" b="1" dirty="0"/>
              <a:t> 			                             </a:t>
            </a:r>
            <a:r>
              <a:rPr lang="en-US" sz="1200" b="1" dirty="0" err="1"/>
              <a:t>PastureMap</a:t>
            </a:r>
            <a:endParaRPr lang="en-US" sz="1200" b="1" dirty="0"/>
          </a:p>
          <a:p>
            <a:pPr algn="l"/>
            <a:r>
              <a:rPr lang="en-US" sz="1200" dirty="0"/>
              <a:t>                                                                                        Molly Faught</a:t>
            </a:r>
          </a:p>
          <a:p>
            <a:pPr algn="l"/>
            <a:r>
              <a:rPr lang="en-US" sz="1200" dirty="0"/>
              <a:t>                                                                 Molly.fault@buildinggrassroots.com</a:t>
            </a:r>
          </a:p>
        </p:txBody>
      </p:sp>
      <p:sp>
        <p:nvSpPr>
          <p:cNvPr id="976" name="Google Shape;976;p43"/>
          <p:cNvSpPr txBox="1">
            <a:spLocks noGrp="1"/>
          </p:cNvSpPr>
          <p:nvPr>
            <p:ph type="subTitle" idx="2"/>
          </p:nvPr>
        </p:nvSpPr>
        <p:spPr>
          <a:xfrm>
            <a:off x="1983113" y="2186120"/>
            <a:ext cx="4524871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dirty="0">
                <a:solidFill>
                  <a:srgbClr val="000000"/>
                </a:solidFill>
                <a:ea typeface="Times New Roman"/>
              </a:rPr>
              <a:t>Thomas Schroeder</a:t>
            </a:r>
            <a:endParaRPr lang="en-US" sz="1200" dirty="0">
              <a:latin typeface="Times New Roman"/>
              <a:ea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ea typeface="Times New Roman"/>
              </a:rPr>
              <a:t>Conservation Ranching Program Manager </a:t>
            </a:r>
            <a:endParaRPr lang="en-US" sz="1200" dirty="0">
              <a:latin typeface="Times New Roman"/>
              <a:ea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ea typeface="Times New Roman"/>
              </a:rPr>
              <a:t>Texas/Oklahoma</a:t>
            </a:r>
          </a:p>
          <a:p>
            <a:r>
              <a:rPr lang="en-US" sz="1200" dirty="0"/>
              <a:t>tschroeder@audubon.org</a:t>
            </a:r>
            <a:endParaRPr lang="en-US" sz="1200" dirty="0">
              <a:latin typeface="Times New Roman"/>
              <a:ea typeface="Times New Roman"/>
            </a:endParaRPr>
          </a:p>
          <a:p>
            <a:r>
              <a:rPr lang="en-US" sz="1200" dirty="0">
                <a:solidFill>
                  <a:srgbClr val="000000"/>
                </a:solidFill>
                <a:ea typeface="Times New Roman"/>
              </a:rPr>
              <a:t>c: 512.663.2944</a:t>
            </a:r>
            <a:endParaRPr lang="en-US" sz="1200" dirty="0">
              <a:latin typeface="Times New Roman"/>
              <a:ea typeface="Times New Roman"/>
            </a:endParaRPr>
          </a:p>
        </p:txBody>
      </p:sp>
      <p:sp>
        <p:nvSpPr>
          <p:cNvPr id="977" name="Google Shape;977;p43"/>
          <p:cNvSpPr txBox="1">
            <a:spLocks noGrp="1"/>
          </p:cNvSpPr>
          <p:nvPr>
            <p:ph type="subTitle" idx="3"/>
          </p:nvPr>
        </p:nvSpPr>
        <p:spPr>
          <a:xfrm>
            <a:off x="720000" y="1274327"/>
            <a:ext cx="734797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+mj-lt"/>
              </a:rPr>
              <a:t>- Adaptive High Stock Density (AHSD): pastureproject.org/pasture-management</a:t>
            </a:r>
            <a:endParaRPr sz="1400" b="1" dirty="0">
              <a:latin typeface="+mj-lt"/>
            </a:endParaRPr>
          </a:p>
        </p:txBody>
      </p:sp>
      <p:sp>
        <p:nvSpPr>
          <p:cNvPr id="2" name="Google Shape;977;p43">
            <a:extLst>
              <a:ext uri="{FF2B5EF4-FFF2-40B4-BE49-F238E27FC236}">
                <a16:creationId xmlns:a16="http://schemas.microsoft.com/office/drawing/2014/main" id="{4226FEDB-7F47-55B1-1464-91AF7C75C078}"/>
              </a:ext>
            </a:extLst>
          </p:cNvPr>
          <p:cNvSpPr txBox="1">
            <a:spLocks/>
          </p:cNvSpPr>
          <p:nvPr/>
        </p:nvSpPr>
        <p:spPr>
          <a:xfrm>
            <a:off x="720000" y="1728858"/>
            <a:ext cx="734797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sz="1400" b="1" dirty="0">
                <a:latin typeface="+mj-lt"/>
              </a:rPr>
              <a:t>               - Audubon Conservation Ranching: audubon.org/conservation/ranching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Contact</a:t>
            </a:r>
            <a:endParaRPr b="1" dirty="0">
              <a:latin typeface="+mj-lt"/>
            </a:endParaRPr>
          </a:p>
        </p:txBody>
      </p:sp>
      <p:sp>
        <p:nvSpPr>
          <p:cNvPr id="977" name="Google Shape;977;p43"/>
          <p:cNvSpPr txBox="1">
            <a:spLocks noGrp="1"/>
          </p:cNvSpPr>
          <p:nvPr>
            <p:ph type="subTitle" idx="3"/>
          </p:nvPr>
        </p:nvSpPr>
        <p:spPr>
          <a:xfrm>
            <a:off x="898015" y="1899821"/>
            <a:ext cx="7347970" cy="18332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+mj-lt"/>
              </a:rPr>
              <a:t>Loy Sneary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979.240.3512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loy@gcgenergy.com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www.windmillhayfarms.com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www.loysneary.com</a:t>
            </a:r>
          </a:p>
        </p:txBody>
      </p:sp>
      <p:grpSp>
        <p:nvGrpSpPr>
          <p:cNvPr id="7" name="Google Shape;2490;p71">
            <a:extLst>
              <a:ext uri="{FF2B5EF4-FFF2-40B4-BE49-F238E27FC236}">
                <a16:creationId xmlns:a16="http://schemas.microsoft.com/office/drawing/2014/main" id="{4FAE951D-B92E-0757-06F3-C575145E198D}"/>
              </a:ext>
            </a:extLst>
          </p:cNvPr>
          <p:cNvGrpSpPr/>
          <p:nvPr/>
        </p:nvGrpSpPr>
        <p:grpSpPr>
          <a:xfrm>
            <a:off x="2905023" y="633162"/>
            <a:ext cx="367598" cy="322417"/>
            <a:chOff x="5594957" y="3408718"/>
            <a:chExt cx="367598" cy="322417"/>
          </a:xfrm>
        </p:grpSpPr>
        <p:sp>
          <p:nvSpPr>
            <p:cNvPr id="8" name="Google Shape;2491;p71">
              <a:extLst>
                <a:ext uri="{FF2B5EF4-FFF2-40B4-BE49-F238E27FC236}">
                  <a16:creationId xmlns:a16="http://schemas.microsoft.com/office/drawing/2014/main" id="{5F0D4EDF-6D4B-D87E-836B-A5E10A3833FF}"/>
                </a:ext>
              </a:extLst>
            </p:cNvPr>
            <p:cNvSpPr/>
            <p:nvPr/>
          </p:nvSpPr>
          <p:spPr>
            <a:xfrm>
              <a:off x="5660249" y="3408718"/>
              <a:ext cx="194294" cy="130655"/>
            </a:xfrm>
            <a:custGeom>
              <a:avLst/>
              <a:gdLst/>
              <a:ahLst/>
              <a:cxnLst/>
              <a:rect l="l" t="t" r="r" b="b"/>
              <a:pathLst>
                <a:path w="5526" h="3716" extrusionOk="0">
                  <a:moveTo>
                    <a:pt x="1" y="1"/>
                  </a:moveTo>
                  <a:lnTo>
                    <a:pt x="1" y="3716"/>
                  </a:lnTo>
                  <a:cubicBezTo>
                    <a:pt x="191" y="3692"/>
                    <a:pt x="406" y="3644"/>
                    <a:pt x="620" y="3644"/>
                  </a:cubicBezTo>
                  <a:cubicBezTo>
                    <a:pt x="834" y="3644"/>
                    <a:pt x="1025" y="3692"/>
                    <a:pt x="1239" y="3716"/>
                  </a:cubicBezTo>
                  <a:lnTo>
                    <a:pt x="1239" y="1215"/>
                  </a:lnTo>
                  <a:lnTo>
                    <a:pt x="5526" y="1215"/>
                  </a:lnTo>
                  <a:lnTo>
                    <a:pt x="55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492;p71">
              <a:extLst>
                <a:ext uri="{FF2B5EF4-FFF2-40B4-BE49-F238E27FC236}">
                  <a16:creationId xmlns:a16="http://schemas.microsoft.com/office/drawing/2014/main" id="{0FE04CFD-A60C-DB73-7C3D-37948CB604C8}"/>
                </a:ext>
              </a:extLst>
            </p:cNvPr>
            <p:cNvSpPr/>
            <p:nvPr/>
          </p:nvSpPr>
          <p:spPr>
            <a:xfrm>
              <a:off x="5875463" y="3644853"/>
              <a:ext cx="87091" cy="86283"/>
            </a:xfrm>
            <a:custGeom>
              <a:avLst/>
              <a:gdLst/>
              <a:ahLst/>
              <a:cxnLst/>
              <a:rect l="l" t="t" r="r" b="b"/>
              <a:pathLst>
                <a:path w="2477" h="2454" extrusionOk="0">
                  <a:moveTo>
                    <a:pt x="1524" y="929"/>
                  </a:moveTo>
                  <a:lnTo>
                    <a:pt x="1524" y="1548"/>
                  </a:lnTo>
                  <a:lnTo>
                    <a:pt x="881" y="1548"/>
                  </a:lnTo>
                  <a:lnTo>
                    <a:pt x="881" y="929"/>
                  </a:lnTo>
                  <a:close/>
                  <a:moveTo>
                    <a:pt x="1215" y="0"/>
                  </a:moveTo>
                  <a:cubicBezTo>
                    <a:pt x="548" y="0"/>
                    <a:pt x="0" y="548"/>
                    <a:pt x="0" y="1215"/>
                  </a:cubicBezTo>
                  <a:cubicBezTo>
                    <a:pt x="0" y="1906"/>
                    <a:pt x="524" y="2453"/>
                    <a:pt x="1215" y="2453"/>
                  </a:cubicBezTo>
                  <a:cubicBezTo>
                    <a:pt x="1905" y="2453"/>
                    <a:pt x="2477" y="1906"/>
                    <a:pt x="2477" y="1215"/>
                  </a:cubicBezTo>
                  <a:cubicBezTo>
                    <a:pt x="2477" y="572"/>
                    <a:pt x="1905" y="0"/>
                    <a:pt x="1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493;p71">
              <a:extLst>
                <a:ext uri="{FF2B5EF4-FFF2-40B4-BE49-F238E27FC236}">
                  <a16:creationId xmlns:a16="http://schemas.microsoft.com/office/drawing/2014/main" id="{FF3D8F83-0B26-F5B7-4A03-A5D21349FDED}"/>
                </a:ext>
              </a:extLst>
            </p:cNvPr>
            <p:cNvSpPr/>
            <p:nvPr/>
          </p:nvSpPr>
          <p:spPr>
            <a:xfrm>
              <a:off x="5724732" y="3473202"/>
              <a:ext cx="42755" cy="65362"/>
            </a:xfrm>
            <a:custGeom>
              <a:avLst/>
              <a:gdLst/>
              <a:ahLst/>
              <a:cxnLst/>
              <a:rect l="l" t="t" r="r" b="b"/>
              <a:pathLst>
                <a:path w="1216" h="1859" extrusionOk="0">
                  <a:moveTo>
                    <a:pt x="1" y="1"/>
                  </a:moveTo>
                  <a:lnTo>
                    <a:pt x="1" y="1858"/>
                  </a:lnTo>
                  <a:lnTo>
                    <a:pt x="1215" y="1858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94;p71">
              <a:extLst>
                <a:ext uri="{FF2B5EF4-FFF2-40B4-BE49-F238E27FC236}">
                  <a16:creationId xmlns:a16="http://schemas.microsoft.com/office/drawing/2014/main" id="{C27C80A2-2A19-3C5A-828C-587A0781A815}"/>
                </a:ext>
              </a:extLst>
            </p:cNvPr>
            <p:cNvSpPr/>
            <p:nvPr/>
          </p:nvSpPr>
          <p:spPr>
            <a:xfrm>
              <a:off x="5790059" y="3473202"/>
              <a:ext cx="61143" cy="65362"/>
            </a:xfrm>
            <a:custGeom>
              <a:avLst/>
              <a:gdLst/>
              <a:ahLst/>
              <a:cxnLst/>
              <a:rect l="l" t="t" r="r" b="b"/>
              <a:pathLst>
                <a:path w="1739" h="1859" extrusionOk="0">
                  <a:moveTo>
                    <a:pt x="0" y="1"/>
                  </a:moveTo>
                  <a:lnTo>
                    <a:pt x="0" y="1858"/>
                  </a:lnTo>
                  <a:lnTo>
                    <a:pt x="1739" y="1858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95;p71">
              <a:extLst>
                <a:ext uri="{FF2B5EF4-FFF2-40B4-BE49-F238E27FC236}">
                  <a16:creationId xmlns:a16="http://schemas.microsoft.com/office/drawing/2014/main" id="{5DCEA6A8-0B56-9519-2C52-852F08A24439}"/>
                </a:ext>
              </a:extLst>
            </p:cNvPr>
            <p:cNvSpPr/>
            <p:nvPr/>
          </p:nvSpPr>
          <p:spPr>
            <a:xfrm>
              <a:off x="5649384" y="3612189"/>
              <a:ext cx="65327" cy="65362"/>
            </a:xfrm>
            <a:custGeom>
              <a:avLst/>
              <a:gdLst/>
              <a:ahLst/>
              <a:cxnLst/>
              <a:rect l="l" t="t" r="r" b="b"/>
              <a:pathLst>
                <a:path w="1858" h="1859" extrusionOk="0">
                  <a:moveTo>
                    <a:pt x="1215" y="596"/>
                  </a:moveTo>
                  <a:lnTo>
                    <a:pt x="1215" y="1239"/>
                  </a:lnTo>
                  <a:lnTo>
                    <a:pt x="596" y="1239"/>
                  </a:lnTo>
                  <a:lnTo>
                    <a:pt x="596" y="596"/>
                  </a:lnTo>
                  <a:close/>
                  <a:moveTo>
                    <a:pt x="929" y="1"/>
                  </a:moveTo>
                  <a:cubicBezTo>
                    <a:pt x="405" y="1"/>
                    <a:pt x="0" y="429"/>
                    <a:pt x="0" y="929"/>
                  </a:cubicBezTo>
                  <a:cubicBezTo>
                    <a:pt x="0" y="1430"/>
                    <a:pt x="405" y="1858"/>
                    <a:pt x="929" y="1858"/>
                  </a:cubicBezTo>
                  <a:cubicBezTo>
                    <a:pt x="1429" y="1858"/>
                    <a:pt x="1858" y="1430"/>
                    <a:pt x="1858" y="929"/>
                  </a:cubicBezTo>
                  <a:cubicBezTo>
                    <a:pt x="1858" y="429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96;p71">
              <a:extLst>
                <a:ext uri="{FF2B5EF4-FFF2-40B4-BE49-F238E27FC236}">
                  <a16:creationId xmlns:a16="http://schemas.microsoft.com/office/drawing/2014/main" id="{3EB4EE5D-AC5D-8FEA-C726-6C83046B9904}"/>
                </a:ext>
              </a:extLst>
            </p:cNvPr>
            <p:cNvSpPr/>
            <p:nvPr/>
          </p:nvSpPr>
          <p:spPr>
            <a:xfrm>
              <a:off x="5594957" y="3559449"/>
              <a:ext cx="172530" cy="170842"/>
            </a:xfrm>
            <a:custGeom>
              <a:avLst/>
              <a:gdLst/>
              <a:ahLst/>
              <a:cxnLst/>
              <a:rect l="l" t="t" r="r" b="b"/>
              <a:pathLst>
                <a:path w="4907" h="4859" extrusionOk="0">
                  <a:moveTo>
                    <a:pt x="2477" y="953"/>
                  </a:moveTo>
                  <a:cubicBezTo>
                    <a:pt x="3311" y="953"/>
                    <a:pt x="4001" y="1620"/>
                    <a:pt x="4001" y="2453"/>
                  </a:cubicBezTo>
                  <a:cubicBezTo>
                    <a:pt x="4001" y="3263"/>
                    <a:pt x="3311" y="3977"/>
                    <a:pt x="2477" y="3977"/>
                  </a:cubicBezTo>
                  <a:cubicBezTo>
                    <a:pt x="1643" y="3977"/>
                    <a:pt x="953" y="3287"/>
                    <a:pt x="953" y="2453"/>
                  </a:cubicBezTo>
                  <a:cubicBezTo>
                    <a:pt x="953" y="1620"/>
                    <a:pt x="1643" y="953"/>
                    <a:pt x="2477" y="953"/>
                  </a:cubicBezTo>
                  <a:close/>
                  <a:moveTo>
                    <a:pt x="2477" y="0"/>
                  </a:moveTo>
                  <a:cubicBezTo>
                    <a:pt x="1120" y="0"/>
                    <a:pt x="0" y="1096"/>
                    <a:pt x="0" y="2429"/>
                  </a:cubicBezTo>
                  <a:cubicBezTo>
                    <a:pt x="0" y="3763"/>
                    <a:pt x="1120" y="4859"/>
                    <a:pt x="2477" y="4859"/>
                  </a:cubicBezTo>
                  <a:cubicBezTo>
                    <a:pt x="3811" y="4859"/>
                    <a:pt x="4906" y="3763"/>
                    <a:pt x="4906" y="2429"/>
                  </a:cubicBezTo>
                  <a:cubicBezTo>
                    <a:pt x="4906" y="1096"/>
                    <a:pt x="3811" y="0"/>
                    <a:pt x="2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97;p71">
              <a:extLst>
                <a:ext uri="{FF2B5EF4-FFF2-40B4-BE49-F238E27FC236}">
                  <a16:creationId xmlns:a16="http://schemas.microsoft.com/office/drawing/2014/main" id="{D96180DB-335B-F5BE-371F-74B2D6FE99E1}"/>
                </a:ext>
              </a:extLst>
            </p:cNvPr>
            <p:cNvSpPr/>
            <p:nvPr/>
          </p:nvSpPr>
          <p:spPr>
            <a:xfrm>
              <a:off x="5745652" y="3472358"/>
              <a:ext cx="195982" cy="193450"/>
            </a:xfrm>
            <a:custGeom>
              <a:avLst/>
              <a:gdLst/>
              <a:ahLst/>
              <a:cxnLst/>
              <a:rect l="l" t="t" r="r" b="b"/>
              <a:pathLst>
                <a:path w="5574" h="5502" extrusionOk="0">
                  <a:moveTo>
                    <a:pt x="3073" y="3073"/>
                  </a:moveTo>
                  <a:lnTo>
                    <a:pt x="3073" y="3692"/>
                  </a:lnTo>
                  <a:lnTo>
                    <a:pt x="1858" y="3692"/>
                  </a:lnTo>
                  <a:lnTo>
                    <a:pt x="1858" y="3073"/>
                  </a:lnTo>
                  <a:close/>
                  <a:moveTo>
                    <a:pt x="3692" y="1"/>
                  </a:moveTo>
                  <a:lnTo>
                    <a:pt x="3692" y="2430"/>
                  </a:lnTo>
                  <a:lnTo>
                    <a:pt x="1" y="2430"/>
                  </a:lnTo>
                  <a:cubicBezTo>
                    <a:pt x="739" y="3001"/>
                    <a:pt x="1263" y="3882"/>
                    <a:pt x="1263" y="4883"/>
                  </a:cubicBezTo>
                  <a:cubicBezTo>
                    <a:pt x="1263" y="5073"/>
                    <a:pt x="1215" y="5287"/>
                    <a:pt x="1192" y="5502"/>
                  </a:cubicBezTo>
                  <a:lnTo>
                    <a:pt x="3216" y="5502"/>
                  </a:lnTo>
                  <a:cubicBezTo>
                    <a:pt x="3478" y="4787"/>
                    <a:pt x="4145" y="4287"/>
                    <a:pt x="4931" y="4287"/>
                  </a:cubicBezTo>
                  <a:cubicBezTo>
                    <a:pt x="5145" y="4287"/>
                    <a:pt x="5359" y="4311"/>
                    <a:pt x="5573" y="4406"/>
                  </a:cubicBezTo>
                  <a:lnTo>
                    <a:pt x="5573" y="2454"/>
                  </a:lnTo>
                  <a:lnTo>
                    <a:pt x="4288" y="2454"/>
                  </a:lnTo>
                  <a:lnTo>
                    <a:pt x="4288" y="620"/>
                  </a:lnTo>
                  <a:lnTo>
                    <a:pt x="4907" y="620"/>
                  </a:lnTo>
                  <a:lnTo>
                    <a:pt x="49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972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40"/>
          <p:cNvGrpSpPr/>
          <p:nvPr/>
        </p:nvGrpSpPr>
        <p:grpSpPr>
          <a:xfrm>
            <a:off x="-102164" y="3460015"/>
            <a:ext cx="3073092" cy="1421440"/>
            <a:chOff x="-142425" y="3596825"/>
            <a:chExt cx="2369019" cy="1095775"/>
          </a:xfrm>
        </p:grpSpPr>
        <p:sp>
          <p:nvSpPr>
            <p:cNvPr id="886" name="Google Shape;886;p40"/>
            <p:cNvSpPr/>
            <p:nvPr/>
          </p:nvSpPr>
          <p:spPr>
            <a:xfrm>
              <a:off x="-142425" y="3596825"/>
              <a:ext cx="1162413" cy="845496"/>
            </a:xfrm>
            <a:custGeom>
              <a:avLst/>
              <a:gdLst/>
              <a:ahLst/>
              <a:cxnLst/>
              <a:rect l="l" t="t" r="r" b="b"/>
              <a:pathLst>
                <a:path w="1239907" h="901862" extrusionOk="0">
                  <a:moveTo>
                    <a:pt x="1179766" y="447166"/>
                  </a:moveTo>
                  <a:cubicBezTo>
                    <a:pt x="1179766" y="447166"/>
                    <a:pt x="1371886" y="157320"/>
                    <a:pt x="1069372" y="25685"/>
                  </a:cubicBezTo>
                  <a:cubicBezTo>
                    <a:pt x="866870" y="-62422"/>
                    <a:pt x="572738" y="83406"/>
                    <a:pt x="622840" y="352011"/>
                  </a:cubicBezTo>
                  <a:cubicBezTo>
                    <a:pt x="622840" y="352011"/>
                    <a:pt x="388525" y="195611"/>
                    <a:pt x="276606" y="425163"/>
                  </a:cubicBezTo>
                  <a:cubicBezTo>
                    <a:pt x="276606" y="425163"/>
                    <a:pt x="125635" y="402589"/>
                    <a:pt x="84677" y="512031"/>
                  </a:cubicBezTo>
                  <a:cubicBezTo>
                    <a:pt x="43720" y="621473"/>
                    <a:pt x="0" y="772349"/>
                    <a:pt x="0" y="772349"/>
                  </a:cubicBezTo>
                  <a:cubicBezTo>
                    <a:pt x="0" y="772349"/>
                    <a:pt x="154495" y="905318"/>
                    <a:pt x="159639" y="901794"/>
                  </a:cubicBezTo>
                  <a:cubicBezTo>
                    <a:pt x="164782" y="898270"/>
                    <a:pt x="860774" y="855598"/>
                    <a:pt x="860774" y="855598"/>
                  </a:cubicBezTo>
                  <a:lnTo>
                    <a:pt x="1179766" y="44716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778646" y="3816643"/>
              <a:ext cx="1447948" cy="875957"/>
            </a:xfrm>
            <a:custGeom>
              <a:avLst/>
              <a:gdLst/>
              <a:ahLst/>
              <a:cxnLst/>
              <a:rect l="l" t="t" r="r" b="b"/>
              <a:pathLst>
                <a:path w="1544478" h="934354" extrusionOk="0">
                  <a:moveTo>
                    <a:pt x="552450" y="43148"/>
                  </a:moveTo>
                  <a:cubicBezTo>
                    <a:pt x="615124" y="76009"/>
                    <a:pt x="664654" y="123920"/>
                    <a:pt x="699040" y="180213"/>
                  </a:cubicBezTo>
                  <a:cubicBezTo>
                    <a:pt x="764762" y="176498"/>
                    <a:pt x="832390" y="189928"/>
                    <a:pt x="894969" y="222694"/>
                  </a:cubicBezTo>
                  <a:cubicBezTo>
                    <a:pt x="910114" y="230600"/>
                    <a:pt x="924306" y="239458"/>
                    <a:pt x="937926" y="249079"/>
                  </a:cubicBezTo>
                  <a:cubicBezTo>
                    <a:pt x="1050893" y="162877"/>
                    <a:pt x="1207960" y="144303"/>
                    <a:pt x="1342167" y="214693"/>
                  </a:cubicBezTo>
                  <a:cubicBezTo>
                    <a:pt x="1526762" y="311372"/>
                    <a:pt x="1598009" y="539401"/>
                    <a:pt x="1501330" y="723995"/>
                  </a:cubicBezTo>
                  <a:cubicBezTo>
                    <a:pt x="1404651" y="908589"/>
                    <a:pt x="1176623" y="979837"/>
                    <a:pt x="992029" y="883158"/>
                  </a:cubicBezTo>
                  <a:cubicBezTo>
                    <a:pt x="976884" y="875252"/>
                    <a:pt x="962691" y="866394"/>
                    <a:pt x="949071" y="856773"/>
                  </a:cubicBezTo>
                  <a:cubicBezTo>
                    <a:pt x="836104" y="942975"/>
                    <a:pt x="679037" y="961548"/>
                    <a:pt x="544830" y="891159"/>
                  </a:cubicBezTo>
                  <a:cubicBezTo>
                    <a:pt x="482155" y="858297"/>
                    <a:pt x="432625" y="810387"/>
                    <a:pt x="398240" y="754094"/>
                  </a:cubicBezTo>
                  <a:cubicBezTo>
                    <a:pt x="332517" y="757809"/>
                    <a:pt x="264890" y="744379"/>
                    <a:pt x="202311" y="711613"/>
                  </a:cubicBezTo>
                  <a:cubicBezTo>
                    <a:pt x="17716" y="614934"/>
                    <a:pt x="-53531" y="386905"/>
                    <a:pt x="43148" y="202311"/>
                  </a:cubicBezTo>
                  <a:cubicBezTo>
                    <a:pt x="139827" y="17716"/>
                    <a:pt x="367855" y="-53531"/>
                    <a:pt x="552450" y="431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-71775" y="4267625"/>
            <a:ext cx="9214894" cy="875999"/>
          </a:xfrm>
          <a:custGeom>
            <a:avLst/>
            <a:gdLst/>
            <a:ahLst/>
            <a:cxnLst/>
            <a:rect l="l" t="t" r="r" b="b"/>
            <a:pathLst>
              <a:path w="284960" h="89846" extrusionOk="0">
                <a:moveTo>
                  <a:pt x="254899" y="1"/>
                </a:moveTo>
                <a:cubicBezTo>
                  <a:pt x="179295" y="1"/>
                  <a:pt x="124911" y="25407"/>
                  <a:pt x="56688" y="32550"/>
                </a:cubicBezTo>
                <a:cubicBezTo>
                  <a:pt x="37873" y="34525"/>
                  <a:pt x="18937" y="35225"/>
                  <a:pt x="0" y="35680"/>
                </a:cubicBezTo>
                <a:lnTo>
                  <a:pt x="0" y="89845"/>
                </a:lnTo>
                <a:lnTo>
                  <a:pt x="284960" y="89845"/>
                </a:lnTo>
                <a:lnTo>
                  <a:pt x="284960" y="1333"/>
                </a:lnTo>
                <a:cubicBezTo>
                  <a:pt x="274545" y="415"/>
                  <a:pt x="264549" y="1"/>
                  <a:pt x="25489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9" name="Google Shape;889;p40"/>
          <p:cNvGrpSpPr/>
          <p:nvPr/>
        </p:nvGrpSpPr>
        <p:grpSpPr>
          <a:xfrm>
            <a:off x="1739599" y="3635998"/>
            <a:ext cx="1263885" cy="1041320"/>
            <a:chOff x="1739599" y="3635998"/>
            <a:chExt cx="1263885" cy="1041320"/>
          </a:xfrm>
        </p:grpSpPr>
        <p:grpSp>
          <p:nvGrpSpPr>
            <p:cNvPr id="890" name="Google Shape;890;p40"/>
            <p:cNvGrpSpPr/>
            <p:nvPr/>
          </p:nvGrpSpPr>
          <p:grpSpPr>
            <a:xfrm>
              <a:off x="2296492" y="3635998"/>
              <a:ext cx="706993" cy="842571"/>
              <a:chOff x="6007702" y="3476815"/>
              <a:chExt cx="446531" cy="532161"/>
            </a:xfrm>
          </p:grpSpPr>
          <p:sp>
            <p:nvSpPr>
              <p:cNvPr id="891" name="Google Shape;891;p40"/>
              <p:cNvSpPr/>
              <p:nvPr/>
            </p:nvSpPr>
            <p:spPr>
              <a:xfrm>
                <a:off x="6013608" y="3484435"/>
                <a:ext cx="435292" cy="524446"/>
              </a:xfrm>
              <a:custGeom>
                <a:avLst/>
                <a:gdLst/>
                <a:ahLst/>
                <a:cxnLst/>
                <a:rect l="l" t="t" r="r" b="b"/>
                <a:pathLst>
                  <a:path w="435292" h="524446" extrusionOk="0">
                    <a:moveTo>
                      <a:pt x="219742" y="0"/>
                    </a:moveTo>
                    <a:lnTo>
                      <a:pt x="60388" y="115252"/>
                    </a:lnTo>
                    <a:lnTo>
                      <a:pt x="0" y="277749"/>
                    </a:lnTo>
                    <a:lnTo>
                      <a:pt x="0" y="524447"/>
                    </a:lnTo>
                    <a:lnTo>
                      <a:pt x="435292" y="524447"/>
                    </a:lnTo>
                    <a:lnTo>
                      <a:pt x="435292" y="277749"/>
                    </a:lnTo>
                    <a:lnTo>
                      <a:pt x="380143" y="115252"/>
                    </a:lnTo>
                    <a:lnTo>
                      <a:pt x="2197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92" name="Google Shape;892;p40"/>
              <p:cNvGrpSpPr/>
              <p:nvPr/>
            </p:nvGrpSpPr>
            <p:grpSpPr>
              <a:xfrm>
                <a:off x="6013983" y="3505108"/>
                <a:ext cx="434914" cy="479287"/>
                <a:chOff x="6013983" y="3505108"/>
                <a:chExt cx="434914" cy="479287"/>
              </a:xfrm>
            </p:grpSpPr>
            <p:sp>
              <p:nvSpPr>
                <p:cNvPr id="893" name="Google Shape;893;p40"/>
                <p:cNvSpPr/>
                <p:nvPr/>
              </p:nvSpPr>
              <p:spPr>
                <a:xfrm rot="10800000">
                  <a:off x="6188111" y="3505108"/>
                  <a:ext cx="877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40"/>
                <p:cNvSpPr/>
                <p:nvPr/>
              </p:nvSpPr>
              <p:spPr>
                <a:xfrm rot="10800000">
                  <a:off x="6136170" y="3541409"/>
                  <a:ext cx="187610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40"/>
                <p:cNvSpPr/>
                <p:nvPr/>
              </p:nvSpPr>
              <p:spPr>
                <a:xfrm rot="10800000">
                  <a:off x="6089938" y="3577788"/>
                  <a:ext cx="281415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40"/>
                <p:cNvSpPr/>
                <p:nvPr/>
              </p:nvSpPr>
              <p:spPr>
                <a:xfrm rot="10800000">
                  <a:off x="6062458" y="3614184"/>
                  <a:ext cx="339891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40"/>
                <p:cNvSpPr/>
                <p:nvPr/>
              </p:nvSpPr>
              <p:spPr>
                <a:xfrm rot="10800000">
                  <a:off x="6049507" y="3650564"/>
                  <a:ext cx="36547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40"/>
                <p:cNvSpPr/>
                <p:nvPr/>
              </p:nvSpPr>
              <p:spPr>
                <a:xfrm rot="10800000">
                  <a:off x="6037692" y="3686943"/>
                  <a:ext cx="391057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9" name="Google Shape;899;p40"/>
                <p:cNvSpPr/>
                <p:nvPr/>
              </p:nvSpPr>
              <p:spPr>
                <a:xfrm rot="10800000">
                  <a:off x="6023588" y="3723323"/>
                  <a:ext cx="416641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0" name="Google Shape;900;p40"/>
                <p:cNvSpPr/>
                <p:nvPr/>
              </p:nvSpPr>
              <p:spPr>
                <a:xfrm rot="10800000">
                  <a:off x="6013983" y="3759706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40"/>
                <p:cNvSpPr/>
                <p:nvPr/>
              </p:nvSpPr>
              <p:spPr>
                <a:xfrm rot="10800000">
                  <a:off x="6013983" y="3795995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40"/>
                <p:cNvSpPr/>
                <p:nvPr/>
              </p:nvSpPr>
              <p:spPr>
                <a:xfrm rot="10800000">
                  <a:off x="6013983" y="3832380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40"/>
                <p:cNvSpPr/>
                <p:nvPr/>
              </p:nvSpPr>
              <p:spPr>
                <a:xfrm rot="10800000">
                  <a:off x="6013983" y="3868764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40"/>
                <p:cNvSpPr/>
                <p:nvPr/>
              </p:nvSpPr>
              <p:spPr>
                <a:xfrm rot="10800000">
                  <a:off x="6013983" y="3905149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40"/>
                <p:cNvSpPr/>
                <p:nvPr/>
              </p:nvSpPr>
              <p:spPr>
                <a:xfrm rot="10800000">
                  <a:off x="6013983" y="3941533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40"/>
                <p:cNvSpPr/>
                <p:nvPr/>
              </p:nvSpPr>
              <p:spPr>
                <a:xfrm rot="10800000">
                  <a:off x="6013983" y="3977918"/>
                  <a:ext cx="434914" cy="6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99" h="6477" extrusionOk="0">
                      <a:moveTo>
                        <a:pt x="0" y="0"/>
                      </a:moveTo>
                      <a:lnTo>
                        <a:pt x="487299" y="0"/>
                      </a:lnTo>
                      <a:lnTo>
                        <a:pt x="487299" y="6477"/>
                      </a:lnTo>
                      <a:lnTo>
                        <a:pt x="0" y="6477"/>
                      </a:lnTo>
                      <a:close/>
                    </a:path>
                  </a:pathLst>
                </a:custGeom>
                <a:solidFill>
                  <a:srgbClr val="413125">
                    <a:alpha val="2405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07" name="Google Shape;907;p40"/>
              <p:cNvSpPr/>
              <p:nvPr/>
            </p:nvSpPr>
            <p:spPr>
              <a:xfrm>
                <a:off x="6007702" y="3476815"/>
                <a:ext cx="446531" cy="288797"/>
              </a:xfrm>
              <a:custGeom>
                <a:avLst/>
                <a:gdLst/>
                <a:ahLst/>
                <a:cxnLst/>
                <a:rect l="l" t="t" r="r" b="b"/>
                <a:pathLst>
                  <a:path w="446531" h="288797" extrusionOk="0">
                    <a:moveTo>
                      <a:pt x="446532" y="287941"/>
                    </a:moveTo>
                    <a:lnTo>
                      <a:pt x="389763" y="121063"/>
                    </a:lnTo>
                    <a:lnTo>
                      <a:pt x="227076" y="0"/>
                    </a:lnTo>
                    <a:lnTo>
                      <a:pt x="63341" y="118967"/>
                    </a:lnTo>
                    <a:lnTo>
                      <a:pt x="0" y="288798"/>
                    </a:lnTo>
                  </a:path>
                </a:pathLst>
              </a:custGeom>
              <a:noFill/>
              <a:ln w="166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8" name="Google Shape;908;p40"/>
              <p:cNvGrpSpPr/>
              <p:nvPr/>
            </p:nvGrpSpPr>
            <p:grpSpPr>
              <a:xfrm>
                <a:off x="6150006" y="3787806"/>
                <a:ext cx="180498" cy="221170"/>
                <a:chOff x="6150006" y="3787806"/>
                <a:chExt cx="180498" cy="221170"/>
              </a:xfrm>
            </p:grpSpPr>
            <p:grpSp>
              <p:nvGrpSpPr>
                <p:cNvPr id="909" name="Google Shape;909;p40"/>
                <p:cNvGrpSpPr/>
                <p:nvPr/>
              </p:nvGrpSpPr>
              <p:grpSpPr>
                <a:xfrm>
                  <a:off x="6150006" y="3787901"/>
                  <a:ext cx="180498" cy="221075"/>
                  <a:chOff x="6150006" y="3787901"/>
                  <a:chExt cx="180498" cy="221075"/>
                </a:xfrm>
              </p:grpSpPr>
              <p:sp>
                <p:nvSpPr>
                  <p:cNvPr id="910" name="Google Shape;910;p40"/>
                  <p:cNvSpPr/>
                  <p:nvPr/>
                </p:nvSpPr>
                <p:spPr>
                  <a:xfrm>
                    <a:off x="6154197" y="3791997"/>
                    <a:ext cx="172116" cy="212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116" h="212788" extrusionOk="0">
                        <a:moveTo>
                          <a:pt x="0" y="0"/>
                        </a:moveTo>
                        <a:lnTo>
                          <a:pt x="172117" y="0"/>
                        </a:lnTo>
                        <a:lnTo>
                          <a:pt x="172117" y="212789"/>
                        </a:lnTo>
                        <a:lnTo>
                          <a:pt x="0" y="212789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1" name="Google Shape;911;p40"/>
                  <p:cNvSpPr/>
                  <p:nvPr/>
                </p:nvSpPr>
                <p:spPr>
                  <a:xfrm>
                    <a:off x="6150006" y="3787901"/>
                    <a:ext cx="180498" cy="2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498" h="221075" extrusionOk="0">
                        <a:moveTo>
                          <a:pt x="172212" y="8287"/>
                        </a:moveTo>
                        <a:lnTo>
                          <a:pt x="172212" y="212693"/>
                        </a:lnTo>
                        <a:lnTo>
                          <a:pt x="8382" y="212693"/>
                        </a:lnTo>
                        <a:lnTo>
                          <a:pt x="8382" y="8287"/>
                        </a:lnTo>
                        <a:lnTo>
                          <a:pt x="172212" y="8287"/>
                        </a:lnTo>
                        <a:moveTo>
                          <a:pt x="180499" y="0"/>
                        </a:moveTo>
                        <a:lnTo>
                          <a:pt x="0" y="0"/>
                        </a:lnTo>
                        <a:lnTo>
                          <a:pt x="0" y="221075"/>
                        </a:lnTo>
                        <a:lnTo>
                          <a:pt x="180499" y="221075"/>
                        </a:lnTo>
                        <a:lnTo>
                          <a:pt x="180499" y="0"/>
                        </a:lnTo>
                        <a:lnTo>
                          <a:pt x="180499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12" name="Google Shape;912;p40"/>
                <p:cNvSpPr/>
                <p:nvPr/>
              </p:nvSpPr>
              <p:spPr>
                <a:xfrm>
                  <a:off x="6240303" y="3796378"/>
                  <a:ext cx="85344" cy="206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4" h="206597" extrusionOk="0">
                      <a:moveTo>
                        <a:pt x="0" y="0"/>
                      </a:moveTo>
                      <a:lnTo>
                        <a:pt x="85344" y="20659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p40"/>
                <p:cNvSpPr/>
                <p:nvPr/>
              </p:nvSpPr>
              <p:spPr>
                <a:xfrm>
                  <a:off x="6241255" y="3796093"/>
                  <a:ext cx="83534" cy="2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34" h="208978" extrusionOk="0">
                      <a:moveTo>
                        <a:pt x="83534" y="0"/>
                      </a:moveTo>
                      <a:lnTo>
                        <a:pt x="0" y="20897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40"/>
                <p:cNvSpPr/>
                <p:nvPr/>
              </p:nvSpPr>
              <p:spPr>
                <a:xfrm>
                  <a:off x="6154102" y="3796378"/>
                  <a:ext cx="85343" cy="206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43" h="206597" extrusionOk="0">
                      <a:moveTo>
                        <a:pt x="0" y="0"/>
                      </a:moveTo>
                      <a:lnTo>
                        <a:pt x="85344" y="206597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40"/>
                <p:cNvSpPr/>
                <p:nvPr/>
              </p:nvSpPr>
              <p:spPr>
                <a:xfrm>
                  <a:off x="6155054" y="3796093"/>
                  <a:ext cx="83534" cy="20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34" h="208978" extrusionOk="0">
                      <a:moveTo>
                        <a:pt x="83534" y="0"/>
                      </a:moveTo>
                      <a:lnTo>
                        <a:pt x="0" y="20897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40"/>
                <p:cNvSpPr/>
                <p:nvPr/>
              </p:nvSpPr>
              <p:spPr>
                <a:xfrm>
                  <a:off x="6240874" y="3787806"/>
                  <a:ext cx="9525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21075" extrusionOk="0">
                      <a:moveTo>
                        <a:pt x="0" y="0"/>
                      </a:moveTo>
                      <a:lnTo>
                        <a:pt x="0" y="221075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7" name="Google Shape;917;p40"/>
              <p:cNvGrpSpPr/>
              <p:nvPr/>
            </p:nvGrpSpPr>
            <p:grpSpPr>
              <a:xfrm>
                <a:off x="6143053" y="3623309"/>
                <a:ext cx="187547" cy="77724"/>
                <a:chOff x="6143053" y="3623309"/>
                <a:chExt cx="187547" cy="77724"/>
              </a:xfrm>
            </p:grpSpPr>
            <p:grpSp>
              <p:nvGrpSpPr>
                <p:cNvPr id="918" name="Google Shape;918;p40"/>
                <p:cNvGrpSpPr/>
                <p:nvPr/>
              </p:nvGrpSpPr>
              <p:grpSpPr>
                <a:xfrm>
                  <a:off x="6143053" y="3623309"/>
                  <a:ext cx="187547" cy="77724"/>
                  <a:chOff x="6143053" y="3623309"/>
                  <a:chExt cx="187547" cy="77724"/>
                </a:xfrm>
              </p:grpSpPr>
              <p:sp>
                <p:nvSpPr>
                  <p:cNvPr id="919" name="Google Shape;919;p40"/>
                  <p:cNvSpPr/>
                  <p:nvPr/>
                </p:nvSpPr>
                <p:spPr>
                  <a:xfrm>
                    <a:off x="6147053" y="3627405"/>
                    <a:ext cx="179355" cy="69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55" h="69532" extrusionOk="0">
                        <a:moveTo>
                          <a:pt x="0" y="0"/>
                        </a:moveTo>
                        <a:lnTo>
                          <a:pt x="179355" y="0"/>
                        </a:lnTo>
                        <a:lnTo>
                          <a:pt x="179355" y="69533"/>
                        </a:lnTo>
                        <a:lnTo>
                          <a:pt x="0" y="69533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0" name="Google Shape;920;p40"/>
                  <p:cNvSpPr/>
                  <p:nvPr/>
                </p:nvSpPr>
                <p:spPr>
                  <a:xfrm>
                    <a:off x="6143053" y="3623309"/>
                    <a:ext cx="187547" cy="77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47" h="77724" extrusionOk="0">
                        <a:moveTo>
                          <a:pt x="179261" y="8287"/>
                        </a:moveTo>
                        <a:lnTo>
                          <a:pt x="179261" y="69533"/>
                        </a:lnTo>
                        <a:lnTo>
                          <a:pt x="8191" y="69533"/>
                        </a:lnTo>
                        <a:lnTo>
                          <a:pt x="8191" y="8287"/>
                        </a:lnTo>
                        <a:lnTo>
                          <a:pt x="179261" y="8287"/>
                        </a:lnTo>
                        <a:moveTo>
                          <a:pt x="187547" y="0"/>
                        </a:moveTo>
                        <a:lnTo>
                          <a:pt x="0" y="0"/>
                        </a:lnTo>
                        <a:lnTo>
                          <a:pt x="0" y="77724"/>
                        </a:lnTo>
                        <a:lnTo>
                          <a:pt x="187547" y="77724"/>
                        </a:lnTo>
                        <a:lnTo>
                          <a:pt x="187547" y="0"/>
                        </a:lnTo>
                        <a:lnTo>
                          <a:pt x="187547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21" name="Google Shape;921;p40"/>
                <p:cNvSpPr/>
                <p:nvPr/>
              </p:nvSpPr>
              <p:spPr>
                <a:xfrm>
                  <a:off x="6235350" y="3627214"/>
                  <a:ext cx="9525" cy="71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71342" extrusionOk="0">
                      <a:moveTo>
                        <a:pt x="0" y="0"/>
                      </a:moveTo>
                      <a:lnTo>
                        <a:pt x="0" y="71342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p40"/>
                <p:cNvSpPr/>
                <p:nvPr/>
              </p:nvSpPr>
              <p:spPr>
                <a:xfrm>
                  <a:off x="6146958" y="3662171"/>
                  <a:ext cx="179546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46" h="9525" extrusionOk="0">
                      <a:moveTo>
                        <a:pt x="179546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23" name="Google Shape;923;p40"/>
            <p:cNvGrpSpPr/>
            <p:nvPr/>
          </p:nvGrpSpPr>
          <p:grpSpPr>
            <a:xfrm>
              <a:off x="1739599" y="3701521"/>
              <a:ext cx="651517" cy="975796"/>
              <a:chOff x="4671248" y="3719220"/>
              <a:chExt cx="503491" cy="754093"/>
            </a:xfrm>
          </p:grpSpPr>
          <p:sp>
            <p:nvSpPr>
              <p:cNvPr id="924" name="Google Shape;924;p40"/>
              <p:cNvSpPr/>
              <p:nvPr/>
            </p:nvSpPr>
            <p:spPr>
              <a:xfrm>
                <a:off x="4855461" y="4045546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>
                <a:off x="4777928" y="3974395"/>
                <a:ext cx="105822" cy="359949"/>
              </a:xfrm>
              <a:custGeom>
                <a:avLst/>
                <a:gdLst/>
                <a:ahLst/>
                <a:cxnLst/>
                <a:rect l="l" t="t" r="r" b="b"/>
                <a:pathLst>
                  <a:path w="105822" h="359949" extrusionOk="0">
                    <a:moveTo>
                      <a:pt x="52959" y="0"/>
                    </a:moveTo>
                    <a:lnTo>
                      <a:pt x="0" y="359950"/>
                    </a:lnTo>
                    <a:lnTo>
                      <a:pt x="105823" y="359950"/>
                    </a:lnTo>
                    <a:lnTo>
                      <a:pt x="529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40"/>
              <p:cNvSpPr/>
              <p:nvPr/>
            </p:nvSpPr>
            <p:spPr>
              <a:xfrm>
                <a:off x="4671248" y="3831615"/>
                <a:ext cx="137350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137350" h="467105" extrusionOk="0">
                    <a:moveTo>
                      <a:pt x="68675" y="0"/>
                    </a:moveTo>
                    <a:lnTo>
                      <a:pt x="0" y="467106"/>
                    </a:lnTo>
                    <a:lnTo>
                      <a:pt x="137350" y="467106"/>
                    </a:lnTo>
                    <a:lnTo>
                      <a:pt x="686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40"/>
              <p:cNvSpPr/>
              <p:nvPr/>
            </p:nvSpPr>
            <p:spPr>
              <a:xfrm>
                <a:off x="4913469" y="3719220"/>
                <a:ext cx="196500" cy="668083"/>
              </a:xfrm>
              <a:custGeom>
                <a:avLst/>
                <a:gdLst/>
                <a:ahLst/>
                <a:cxnLst/>
                <a:rect l="l" t="t" r="r" b="b"/>
                <a:pathLst>
                  <a:path w="196500" h="668083" extrusionOk="0">
                    <a:moveTo>
                      <a:pt x="98298" y="0"/>
                    </a:moveTo>
                    <a:lnTo>
                      <a:pt x="0" y="668084"/>
                    </a:lnTo>
                    <a:lnTo>
                      <a:pt x="196501" y="668084"/>
                    </a:lnTo>
                    <a:lnTo>
                      <a:pt x="982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40"/>
              <p:cNvSpPr/>
              <p:nvPr/>
            </p:nvSpPr>
            <p:spPr>
              <a:xfrm>
                <a:off x="5029007" y="3977728"/>
                <a:ext cx="145732" cy="495585"/>
              </a:xfrm>
              <a:custGeom>
                <a:avLst/>
                <a:gdLst/>
                <a:ahLst/>
                <a:cxnLst/>
                <a:rect l="l" t="t" r="r" b="b"/>
                <a:pathLst>
                  <a:path w="145732" h="495585" extrusionOk="0">
                    <a:moveTo>
                      <a:pt x="72866" y="0"/>
                    </a:moveTo>
                    <a:lnTo>
                      <a:pt x="0" y="495586"/>
                    </a:lnTo>
                    <a:lnTo>
                      <a:pt x="145733" y="495586"/>
                    </a:lnTo>
                    <a:lnTo>
                      <a:pt x="728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29" name="Google Shape;929;p40"/>
          <p:cNvSpPr/>
          <p:nvPr/>
        </p:nvSpPr>
        <p:spPr>
          <a:xfrm>
            <a:off x="-71775" y="4286411"/>
            <a:ext cx="9214894" cy="851813"/>
          </a:xfrm>
          <a:custGeom>
            <a:avLst/>
            <a:gdLst/>
            <a:ahLst/>
            <a:cxnLst/>
            <a:rect l="l" t="t" r="r" b="b"/>
            <a:pathLst>
              <a:path w="284960" h="75365" extrusionOk="0">
                <a:moveTo>
                  <a:pt x="13869" y="1"/>
                </a:moveTo>
                <a:cubicBezTo>
                  <a:pt x="9243" y="1"/>
                  <a:pt x="4619" y="96"/>
                  <a:pt x="0" y="287"/>
                </a:cubicBezTo>
                <a:lnTo>
                  <a:pt x="0" y="75364"/>
                </a:lnTo>
                <a:lnTo>
                  <a:pt x="284960" y="75364"/>
                </a:lnTo>
                <a:lnTo>
                  <a:pt x="284960" y="41200"/>
                </a:lnTo>
                <a:cubicBezTo>
                  <a:pt x="276395" y="42313"/>
                  <a:pt x="267772" y="42815"/>
                  <a:pt x="259127" y="42815"/>
                </a:cubicBezTo>
                <a:cubicBezTo>
                  <a:pt x="232611" y="42815"/>
                  <a:pt x="205890" y="38096"/>
                  <a:pt x="180034" y="31838"/>
                </a:cubicBezTo>
                <a:cubicBezTo>
                  <a:pt x="141310" y="22446"/>
                  <a:pt x="103315" y="9649"/>
                  <a:pt x="63861" y="3722"/>
                </a:cubicBezTo>
                <a:cubicBezTo>
                  <a:pt x="47316" y="1246"/>
                  <a:pt x="30583" y="1"/>
                  <a:pt x="138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0" name="Google Shape;930;p40"/>
          <p:cNvGrpSpPr/>
          <p:nvPr/>
        </p:nvGrpSpPr>
        <p:grpSpPr>
          <a:xfrm>
            <a:off x="231746" y="3690751"/>
            <a:ext cx="8783398" cy="1407799"/>
            <a:chOff x="231746" y="3690751"/>
            <a:chExt cx="8783398" cy="1407799"/>
          </a:xfrm>
        </p:grpSpPr>
        <p:grpSp>
          <p:nvGrpSpPr>
            <p:cNvPr id="931" name="Google Shape;931;p40"/>
            <p:cNvGrpSpPr/>
            <p:nvPr/>
          </p:nvGrpSpPr>
          <p:grpSpPr>
            <a:xfrm>
              <a:off x="231746" y="4109152"/>
              <a:ext cx="1377751" cy="989398"/>
              <a:chOff x="-2285286" y="3296717"/>
              <a:chExt cx="1129859" cy="811315"/>
            </a:xfrm>
          </p:grpSpPr>
          <p:sp>
            <p:nvSpPr>
              <p:cNvPr id="932" name="Google Shape;932;p40"/>
              <p:cNvSpPr/>
              <p:nvPr/>
            </p:nvSpPr>
            <p:spPr>
              <a:xfrm>
                <a:off x="-1777725" y="3485957"/>
                <a:ext cx="144800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021" extrusionOk="0">
                    <a:moveTo>
                      <a:pt x="23622" y="0"/>
                    </a:moveTo>
                    <a:lnTo>
                      <a:pt x="47244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40"/>
              <p:cNvSpPr/>
              <p:nvPr/>
            </p:nvSpPr>
            <p:spPr>
              <a:xfrm>
                <a:off x="-1683982" y="3553418"/>
                <a:ext cx="145094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116" extrusionOk="0">
                    <a:moveTo>
                      <a:pt x="23717" y="0"/>
                    </a:moveTo>
                    <a:lnTo>
                      <a:pt x="47339" y="170117"/>
                    </a:lnTo>
                    <a:lnTo>
                      <a:pt x="0" y="170117"/>
                    </a:lnTo>
                    <a:lnTo>
                      <a:pt x="23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40"/>
              <p:cNvSpPr/>
              <p:nvPr/>
            </p:nvSpPr>
            <p:spPr>
              <a:xfrm>
                <a:off x="-1990622" y="3574151"/>
                <a:ext cx="120277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255" extrusionOk="0">
                    <a:moveTo>
                      <a:pt x="19621" y="0"/>
                    </a:moveTo>
                    <a:lnTo>
                      <a:pt x="39243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40"/>
              <p:cNvSpPr/>
              <p:nvPr/>
            </p:nvSpPr>
            <p:spPr>
              <a:xfrm>
                <a:off x="-2164676" y="3540569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621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40"/>
              <p:cNvSpPr/>
              <p:nvPr/>
            </p:nvSpPr>
            <p:spPr>
              <a:xfrm>
                <a:off x="-2285286" y="3618834"/>
                <a:ext cx="120571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1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40"/>
              <p:cNvSpPr/>
              <p:nvPr/>
            </p:nvSpPr>
            <p:spPr>
              <a:xfrm>
                <a:off x="-2058080" y="3688046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40"/>
              <p:cNvSpPr/>
              <p:nvPr/>
            </p:nvSpPr>
            <p:spPr>
              <a:xfrm>
                <a:off x="-1923161" y="3325339"/>
                <a:ext cx="217787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365" extrusionOk="0">
                    <a:moveTo>
                      <a:pt x="35528" y="0"/>
                    </a:moveTo>
                    <a:lnTo>
                      <a:pt x="71056" y="255365"/>
                    </a:lnTo>
                    <a:lnTo>
                      <a:pt x="0" y="255365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40"/>
              <p:cNvSpPr/>
              <p:nvPr/>
            </p:nvSpPr>
            <p:spPr>
              <a:xfrm>
                <a:off x="-1584399" y="3296717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40"/>
              <p:cNvSpPr/>
              <p:nvPr/>
            </p:nvSpPr>
            <p:spPr>
              <a:xfrm>
                <a:off x="-1350770" y="3484498"/>
                <a:ext cx="120571" cy="433238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350" extrusionOk="0">
                    <a:moveTo>
                      <a:pt x="19717" y="0"/>
                    </a:moveTo>
                    <a:lnTo>
                      <a:pt x="39338" y="141351"/>
                    </a:lnTo>
                    <a:lnTo>
                      <a:pt x="0" y="141351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40"/>
              <p:cNvSpPr/>
              <p:nvPr/>
            </p:nvSpPr>
            <p:spPr>
              <a:xfrm>
                <a:off x="-1471089" y="3562763"/>
                <a:ext cx="120277" cy="433241"/>
              </a:xfrm>
              <a:custGeom>
                <a:avLst/>
                <a:gdLst/>
                <a:ahLst/>
                <a:cxnLst/>
                <a:rect l="l" t="t" r="r" b="b"/>
                <a:pathLst>
                  <a:path w="39242" h="141351" extrusionOk="0">
                    <a:moveTo>
                      <a:pt x="19621" y="0"/>
                    </a:moveTo>
                    <a:lnTo>
                      <a:pt x="39243" y="141351"/>
                    </a:lnTo>
                    <a:lnTo>
                      <a:pt x="0" y="141351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40"/>
              <p:cNvSpPr/>
              <p:nvPr/>
            </p:nvSpPr>
            <p:spPr>
              <a:xfrm>
                <a:off x="-1244177" y="3631975"/>
                <a:ext cx="88750" cy="319091"/>
              </a:xfrm>
              <a:custGeom>
                <a:avLst/>
                <a:gdLst/>
                <a:ahLst/>
                <a:cxnLst/>
                <a:rect l="l" t="t" r="r" b="b"/>
                <a:pathLst>
                  <a:path w="28956" h="104108" extrusionOk="0">
                    <a:moveTo>
                      <a:pt x="14478" y="0"/>
                    </a:moveTo>
                    <a:lnTo>
                      <a:pt x="28956" y="104108"/>
                    </a:lnTo>
                    <a:lnTo>
                      <a:pt x="0" y="104108"/>
                    </a:lnTo>
                    <a:lnTo>
                      <a:pt x="14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3" name="Google Shape;943;p40"/>
            <p:cNvGrpSpPr/>
            <p:nvPr/>
          </p:nvGrpSpPr>
          <p:grpSpPr>
            <a:xfrm>
              <a:off x="8256797" y="3690751"/>
              <a:ext cx="758347" cy="970474"/>
              <a:chOff x="5182147" y="3694200"/>
              <a:chExt cx="758347" cy="970474"/>
            </a:xfrm>
          </p:grpSpPr>
          <p:sp>
            <p:nvSpPr>
              <p:cNvPr id="944" name="Google Shape;944;p40"/>
              <p:cNvSpPr/>
              <p:nvPr/>
            </p:nvSpPr>
            <p:spPr>
              <a:xfrm>
                <a:off x="5395041" y="4042599"/>
                <a:ext cx="145094" cy="521114"/>
              </a:xfrm>
              <a:custGeom>
                <a:avLst/>
                <a:gdLst/>
                <a:ahLst/>
                <a:cxnLst/>
                <a:rect l="l" t="t" r="r" b="b"/>
                <a:pathLst>
                  <a:path w="47339" h="170021" extrusionOk="0">
                    <a:moveTo>
                      <a:pt x="23622" y="0"/>
                    </a:moveTo>
                    <a:lnTo>
                      <a:pt x="47339" y="170021"/>
                    </a:lnTo>
                    <a:lnTo>
                      <a:pt x="0" y="170021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40"/>
              <p:cNvSpPr/>
              <p:nvPr/>
            </p:nvSpPr>
            <p:spPr>
              <a:xfrm>
                <a:off x="5489078" y="4110060"/>
                <a:ext cx="144800" cy="521406"/>
              </a:xfrm>
              <a:custGeom>
                <a:avLst/>
                <a:gdLst/>
                <a:ahLst/>
                <a:cxnLst/>
                <a:rect l="l" t="t" r="r" b="b"/>
                <a:pathLst>
                  <a:path w="47243" h="170116" extrusionOk="0">
                    <a:moveTo>
                      <a:pt x="23622" y="0"/>
                    </a:moveTo>
                    <a:lnTo>
                      <a:pt x="47244" y="170117"/>
                    </a:lnTo>
                    <a:lnTo>
                      <a:pt x="0" y="170117"/>
                    </a:lnTo>
                    <a:lnTo>
                      <a:pt x="236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5182147" y="4130792"/>
                <a:ext cx="120571" cy="432947"/>
              </a:xfrm>
              <a:custGeom>
                <a:avLst/>
                <a:gdLst/>
                <a:ahLst/>
                <a:cxnLst/>
                <a:rect l="l" t="t" r="r" b="b"/>
                <a:pathLst>
                  <a:path w="39338" h="141255" extrusionOk="0">
                    <a:moveTo>
                      <a:pt x="19621" y="0"/>
                    </a:moveTo>
                    <a:lnTo>
                      <a:pt x="39338" y="141256"/>
                    </a:lnTo>
                    <a:lnTo>
                      <a:pt x="0" y="141256"/>
                    </a:lnTo>
                    <a:lnTo>
                      <a:pt x="196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5249899" y="3881980"/>
                <a:ext cx="217495" cy="782694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365" extrusionOk="0">
                    <a:moveTo>
                      <a:pt x="35433" y="0"/>
                    </a:moveTo>
                    <a:lnTo>
                      <a:pt x="70961" y="255365"/>
                    </a:lnTo>
                    <a:lnTo>
                      <a:pt x="0" y="255365"/>
                    </a:lnTo>
                    <a:lnTo>
                      <a:pt x="354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5588370" y="3853359"/>
                <a:ext cx="217787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1056" h="255270" extrusionOk="0">
                    <a:moveTo>
                      <a:pt x="35528" y="0"/>
                    </a:moveTo>
                    <a:lnTo>
                      <a:pt x="71056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5722998" y="3694200"/>
                <a:ext cx="217495" cy="782403"/>
              </a:xfrm>
              <a:custGeom>
                <a:avLst/>
                <a:gdLst/>
                <a:ahLst/>
                <a:cxnLst/>
                <a:rect l="l" t="t" r="r" b="b"/>
                <a:pathLst>
                  <a:path w="70961" h="255270" extrusionOk="0">
                    <a:moveTo>
                      <a:pt x="35528" y="0"/>
                    </a:moveTo>
                    <a:lnTo>
                      <a:pt x="70961" y="255270"/>
                    </a:lnTo>
                    <a:lnTo>
                      <a:pt x="0" y="255270"/>
                    </a:lnTo>
                    <a:lnTo>
                      <a:pt x="3552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50" name="Google Shape;950;p40"/>
          <p:cNvSpPr/>
          <p:nvPr/>
        </p:nvSpPr>
        <p:spPr>
          <a:xfrm>
            <a:off x="-71775" y="4411012"/>
            <a:ext cx="9214894" cy="732501"/>
          </a:xfrm>
          <a:custGeom>
            <a:avLst/>
            <a:gdLst/>
            <a:ahLst/>
            <a:cxnLst/>
            <a:rect l="l" t="t" r="r" b="b"/>
            <a:pathLst>
              <a:path w="284960" h="72221" extrusionOk="0">
                <a:moveTo>
                  <a:pt x="284960" y="0"/>
                </a:moveTo>
                <a:cubicBezTo>
                  <a:pt x="274017" y="1186"/>
                  <a:pt x="260157" y="4347"/>
                  <a:pt x="248303" y="7569"/>
                </a:cubicBezTo>
                <a:cubicBezTo>
                  <a:pt x="219335" y="15411"/>
                  <a:pt x="190976" y="26110"/>
                  <a:pt x="161888" y="33344"/>
                </a:cubicBezTo>
                <a:cubicBezTo>
                  <a:pt x="132130" y="40754"/>
                  <a:pt x="101723" y="44469"/>
                  <a:pt x="71304" y="44469"/>
                </a:cubicBezTo>
                <a:cubicBezTo>
                  <a:pt x="47441" y="44469"/>
                  <a:pt x="23571" y="42183"/>
                  <a:pt x="0" y="37600"/>
                </a:cubicBezTo>
                <a:lnTo>
                  <a:pt x="0" y="72220"/>
                </a:lnTo>
                <a:lnTo>
                  <a:pt x="284960" y="72220"/>
                </a:lnTo>
                <a:lnTo>
                  <a:pt x="2849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0"/>
          <p:cNvSpPr txBox="1">
            <a:spLocks noGrp="1"/>
          </p:cNvSpPr>
          <p:nvPr>
            <p:ph type="title"/>
          </p:nvPr>
        </p:nvSpPr>
        <p:spPr>
          <a:xfrm>
            <a:off x="508801" y="669475"/>
            <a:ext cx="8160596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j-lt"/>
              </a:rPr>
              <a:t>Adaptive High Stock Density Grazing</a:t>
            </a:r>
            <a:br>
              <a:rPr lang="en-US" sz="3200" b="1" dirty="0">
                <a:latin typeface="+mj-lt"/>
              </a:rPr>
            </a:br>
            <a:r>
              <a:rPr lang="en-US" sz="3200" b="1" dirty="0">
                <a:latin typeface="+mj-lt"/>
              </a:rPr>
              <a:t>(AHSD)</a:t>
            </a:r>
            <a:endParaRPr sz="32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4C01C-14FA-AE2C-BBDC-37D42D0211A2}"/>
              </a:ext>
            </a:extLst>
          </p:cNvPr>
          <p:cNvSpPr/>
          <p:nvPr/>
        </p:nvSpPr>
        <p:spPr>
          <a:xfrm>
            <a:off x="825885" y="1764915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Purpose </a:t>
            </a:r>
            <a:r>
              <a:rPr lang="en-US" dirty="0"/>
              <a:t>: Improve, enhance environmentally-sustainable livestock grazing lands through an adaptive method of high stock density rotational grazing.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F5266B-78FA-7810-4CE8-2B25FAE6FE1F}"/>
              </a:ext>
            </a:extLst>
          </p:cNvPr>
          <p:cNvSpPr/>
          <p:nvPr/>
        </p:nvSpPr>
        <p:spPr>
          <a:xfrm>
            <a:off x="830046" y="2408879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Goal:</a:t>
            </a:r>
            <a:r>
              <a:rPr lang="en-US" dirty="0"/>
              <a:t> Improve soil health = improved profitability, enhance water quality, wildlife habitat and carbon sequestration.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n-lt"/>
              </a:rPr>
              <a:t>Results/Benifits</a:t>
            </a:r>
            <a:endParaRPr b="1" dirty="0">
              <a:latin typeface="+mn-lt"/>
            </a:endParaRPr>
          </a:p>
        </p:txBody>
      </p:sp>
      <p:graphicFrame>
        <p:nvGraphicFramePr>
          <p:cNvPr id="712" name="Google Shape;712;p37"/>
          <p:cNvGraphicFramePr/>
          <p:nvPr>
            <p:extLst>
              <p:ext uri="{D42A27DB-BD31-4B8C-83A1-F6EECF244321}">
                <p14:modId xmlns:p14="http://schemas.microsoft.com/office/powerpoint/2010/main" val="541309997"/>
              </p:ext>
            </p:extLst>
          </p:nvPr>
        </p:nvGraphicFramePr>
        <p:xfrm>
          <a:off x="720000" y="1162975"/>
          <a:ext cx="7704000" cy="3519297"/>
        </p:xfrm>
        <a:graphic>
          <a:graphicData uri="http://schemas.openxmlformats.org/drawingml/2006/table">
            <a:tbl>
              <a:tblPr>
                <a:noFill/>
                <a:tableStyleId>{F50397D0-2C48-4AFB-9BA8-5E1B35F95D31}</a:tableStyleId>
              </a:tblPr>
              <a:tblGrid>
                <a:gridCol w="77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845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All cattle observed daily &amp; quality family time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7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Reduced costs: herbicides, fertilizer, intensive mowing, parasite control, labor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87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Increased income/acre.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Drought protection by improved soil health, microbial population &amp; organic matter (OM)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827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Increased plant complexity/diversity by tapping into latent seed bank + “natural” fertilizer.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87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600" dirty="0"/>
                        <a:t>Anticipated improvement within 4 years: 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en-US" sz="1600" dirty="0"/>
                        <a:t>Organic Matter and water retention increased 4X </a:t>
                      </a:r>
                    </a:p>
                    <a:p>
                      <a:pPr marL="742950" lvl="1" indent="-285750">
                        <a:buFontTx/>
                        <a:buChar char="-"/>
                      </a:pPr>
                      <a:r>
                        <a:rPr lang="en-US" sz="1600" dirty="0"/>
                        <a:t>Dry Matter 3X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sz="1000" dirty="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8"/>
          <p:cNvSpPr/>
          <p:nvPr/>
        </p:nvSpPr>
        <p:spPr>
          <a:xfrm>
            <a:off x="5966146" y="727237"/>
            <a:ext cx="672900" cy="67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0" name="Google Shape;720;p38"/>
          <p:cNvSpPr/>
          <p:nvPr/>
        </p:nvSpPr>
        <p:spPr>
          <a:xfrm>
            <a:off x="3384431" y="780920"/>
            <a:ext cx="672900" cy="67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1" name="Google Shape;721;p38"/>
          <p:cNvSpPr/>
          <p:nvPr/>
        </p:nvSpPr>
        <p:spPr>
          <a:xfrm>
            <a:off x="805126" y="2872638"/>
            <a:ext cx="672900" cy="67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2" name="Google Shape;722;p38"/>
          <p:cNvSpPr/>
          <p:nvPr/>
        </p:nvSpPr>
        <p:spPr>
          <a:xfrm>
            <a:off x="3448514" y="2878663"/>
            <a:ext cx="672900" cy="67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26" name="Google Shape;726;p38"/>
          <p:cNvGrpSpPr/>
          <p:nvPr/>
        </p:nvGrpSpPr>
        <p:grpSpPr>
          <a:xfrm>
            <a:off x="-653754" y="3800098"/>
            <a:ext cx="1377751" cy="989398"/>
            <a:chOff x="-2285286" y="3296717"/>
            <a:chExt cx="1129859" cy="811315"/>
          </a:xfrm>
        </p:grpSpPr>
        <p:sp>
          <p:nvSpPr>
            <p:cNvPr id="727" name="Google Shape;727;p38"/>
            <p:cNvSpPr/>
            <p:nvPr/>
          </p:nvSpPr>
          <p:spPr>
            <a:xfrm>
              <a:off x="-1777725" y="3485957"/>
              <a:ext cx="144800" cy="521114"/>
            </a:xfrm>
            <a:custGeom>
              <a:avLst/>
              <a:gdLst/>
              <a:ahLst/>
              <a:cxnLst/>
              <a:rect l="l" t="t" r="r" b="b"/>
              <a:pathLst>
                <a:path w="47243" h="170021" extrusionOk="0">
                  <a:moveTo>
                    <a:pt x="23622" y="0"/>
                  </a:moveTo>
                  <a:lnTo>
                    <a:pt x="47244" y="170021"/>
                  </a:lnTo>
                  <a:lnTo>
                    <a:pt x="0" y="170021"/>
                  </a:lnTo>
                  <a:lnTo>
                    <a:pt x="236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-1683982" y="3553418"/>
              <a:ext cx="145094" cy="521406"/>
            </a:xfrm>
            <a:custGeom>
              <a:avLst/>
              <a:gdLst/>
              <a:ahLst/>
              <a:cxnLst/>
              <a:rect l="l" t="t" r="r" b="b"/>
              <a:pathLst>
                <a:path w="47339" h="170116" extrusionOk="0">
                  <a:moveTo>
                    <a:pt x="23717" y="0"/>
                  </a:moveTo>
                  <a:lnTo>
                    <a:pt x="47339" y="170117"/>
                  </a:lnTo>
                  <a:lnTo>
                    <a:pt x="0" y="170117"/>
                  </a:lnTo>
                  <a:lnTo>
                    <a:pt x="237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8"/>
            <p:cNvSpPr/>
            <p:nvPr/>
          </p:nvSpPr>
          <p:spPr>
            <a:xfrm>
              <a:off x="-1990622" y="3574151"/>
              <a:ext cx="120277" cy="432947"/>
            </a:xfrm>
            <a:custGeom>
              <a:avLst/>
              <a:gdLst/>
              <a:ahLst/>
              <a:cxnLst/>
              <a:rect l="l" t="t" r="r" b="b"/>
              <a:pathLst>
                <a:path w="39242" h="141255" extrusionOk="0">
                  <a:moveTo>
                    <a:pt x="19621" y="0"/>
                  </a:moveTo>
                  <a:lnTo>
                    <a:pt x="39243" y="141256"/>
                  </a:lnTo>
                  <a:lnTo>
                    <a:pt x="0" y="141256"/>
                  </a:lnTo>
                  <a:lnTo>
                    <a:pt x="19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8"/>
            <p:cNvSpPr/>
            <p:nvPr/>
          </p:nvSpPr>
          <p:spPr>
            <a:xfrm>
              <a:off x="-2164676" y="3540569"/>
              <a:ext cx="120571" cy="433238"/>
            </a:xfrm>
            <a:custGeom>
              <a:avLst/>
              <a:gdLst/>
              <a:ahLst/>
              <a:cxnLst/>
              <a:rect l="l" t="t" r="r" b="b"/>
              <a:pathLst>
                <a:path w="39338" h="141350" extrusionOk="0">
                  <a:moveTo>
                    <a:pt x="19621" y="0"/>
                  </a:moveTo>
                  <a:lnTo>
                    <a:pt x="39338" y="141351"/>
                  </a:lnTo>
                  <a:lnTo>
                    <a:pt x="0" y="141351"/>
                  </a:lnTo>
                  <a:lnTo>
                    <a:pt x="19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8"/>
            <p:cNvSpPr/>
            <p:nvPr/>
          </p:nvSpPr>
          <p:spPr>
            <a:xfrm>
              <a:off x="-2285286" y="3618834"/>
              <a:ext cx="120571" cy="433241"/>
            </a:xfrm>
            <a:custGeom>
              <a:avLst/>
              <a:gdLst/>
              <a:ahLst/>
              <a:cxnLst/>
              <a:rect l="l" t="t" r="r" b="b"/>
              <a:pathLst>
                <a:path w="39338" h="141351" extrusionOk="0">
                  <a:moveTo>
                    <a:pt x="19717" y="0"/>
                  </a:moveTo>
                  <a:lnTo>
                    <a:pt x="39338" y="141351"/>
                  </a:lnTo>
                  <a:lnTo>
                    <a:pt x="0" y="141351"/>
                  </a:lnTo>
                  <a:lnTo>
                    <a:pt x="197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8"/>
            <p:cNvSpPr/>
            <p:nvPr/>
          </p:nvSpPr>
          <p:spPr>
            <a:xfrm>
              <a:off x="-2058080" y="3688046"/>
              <a:ext cx="88750" cy="319091"/>
            </a:xfrm>
            <a:custGeom>
              <a:avLst/>
              <a:gdLst/>
              <a:ahLst/>
              <a:cxnLst/>
              <a:rect l="l" t="t" r="r" b="b"/>
              <a:pathLst>
                <a:path w="28956" h="104108" extrusionOk="0">
                  <a:moveTo>
                    <a:pt x="14478" y="0"/>
                  </a:moveTo>
                  <a:lnTo>
                    <a:pt x="28956" y="104108"/>
                  </a:lnTo>
                  <a:lnTo>
                    <a:pt x="0" y="104108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-1923161" y="3325339"/>
              <a:ext cx="217787" cy="782694"/>
            </a:xfrm>
            <a:custGeom>
              <a:avLst/>
              <a:gdLst/>
              <a:ahLst/>
              <a:cxnLst/>
              <a:rect l="l" t="t" r="r" b="b"/>
              <a:pathLst>
                <a:path w="71056" h="255365" extrusionOk="0">
                  <a:moveTo>
                    <a:pt x="35528" y="0"/>
                  </a:moveTo>
                  <a:lnTo>
                    <a:pt x="71056" y="255365"/>
                  </a:lnTo>
                  <a:lnTo>
                    <a:pt x="0" y="255365"/>
                  </a:lnTo>
                  <a:lnTo>
                    <a:pt x="35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-1584399" y="3296717"/>
              <a:ext cx="217495" cy="782403"/>
            </a:xfrm>
            <a:custGeom>
              <a:avLst/>
              <a:gdLst/>
              <a:ahLst/>
              <a:cxnLst/>
              <a:rect l="l" t="t" r="r" b="b"/>
              <a:pathLst>
                <a:path w="70961" h="255270" extrusionOk="0">
                  <a:moveTo>
                    <a:pt x="35528" y="0"/>
                  </a:moveTo>
                  <a:lnTo>
                    <a:pt x="70961" y="255270"/>
                  </a:lnTo>
                  <a:lnTo>
                    <a:pt x="0" y="255270"/>
                  </a:lnTo>
                  <a:lnTo>
                    <a:pt x="35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-1350770" y="3484498"/>
              <a:ext cx="120571" cy="433238"/>
            </a:xfrm>
            <a:custGeom>
              <a:avLst/>
              <a:gdLst/>
              <a:ahLst/>
              <a:cxnLst/>
              <a:rect l="l" t="t" r="r" b="b"/>
              <a:pathLst>
                <a:path w="39338" h="141350" extrusionOk="0">
                  <a:moveTo>
                    <a:pt x="19717" y="0"/>
                  </a:moveTo>
                  <a:lnTo>
                    <a:pt x="39338" y="141351"/>
                  </a:lnTo>
                  <a:lnTo>
                    <a:pt x="0" y="141351"/>
                  </a:lnTo>
                  <a:lnTo>
                    <a:pt x="197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8"/>
            <p:cNvSpPr/>
            <p:nvPr/>
          </p:nvSpPr>
          <p:spPr>
            <a:xfrm>
              <a:off x="-1471089" y="3562763"/>
              <a:ext cx="120277" cy="433241"/>
            </a:xfrm>
            <a:custGeom>
              <a:avLst/>
              <a:gdLst/>
              <a:ahLst/>
              <a:cxnLst/>
              <a:rect l="l" t="t" r="r" b="b"/>
              <a:pathLst>
                <a:path w="39242" h="141351" extrusionOk="0">
                  <a:moveTo>
                    <a:pt x="19621" y="0"/>
                  </a:moveTo>
                  <a:lnTo>
                    <a:pt x="39243" y="141351"/>
                  </a:lnTo>
                  <a:lnTo>
                    <a:pt x="0" y="141351"/>
                  </a:lnTo>
                  <a:lnTo>
                    <a:pt x="19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8"/>
            <p:cNvSpPr/>
            <p:nvPr/>
          </p:nvSpPr>
          <p:spPr>
            <a:xfrm>
              <a:off x="-1244177" y="3631975"/>
              <a:ext cx="88750" cy="319091"/>
            </a:xfrm>
            <a:custGeom>
              <a:avLst/>
              <a:gdLst/>
              <a:ahLst/>
              <a:cxnLst/>
              <a:rect l="l" t="t" r="r" b="b"/>
              <a:pathLst>
                <a:path w="28956" h="104108" extrusionOk="0">
                  <a:moveTo>
                    <a:pt x="14478" y="0"/>
                  </a:moveTo>
                  <a:lnTo>
                    <a:pt x="28956" y="104108"/>
                  </a:lnTo>
                  <a:lnTo>
                    <a:pt x="0" y="104108"/>
                  </a:lnTo>
                  <a:lnTo>
                    <a:pt x="144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8" name="Google Shape;738;p38"/>
          <p:cNvSpPr/>
          <p:nvPr/>
        </p:nvSpPr>
        <p:spPr>
          <a:xfrm>
            <a:off x="757426" y="815663"/>
            <a:ext cx="672900" cy="67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39" name="Google Shape;739;p38"/>
          <p:cNvSpPr txBox="1">
            <a:spLocks noGrp="1"/>
          </p:cNvSpPr>
          <p:nvPr>
            <p:ph type="title"/>
          </p:nvPr>
        </p:nvSpPr>
        <p:spPr>
          <a:xfrm>
            <a:off x="770700" y="1631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Keys to Success</a:t>
            </a:r>
            <a:endParaRPr b="1" dirty="0">
              <a:latin typeface="+mj-lt"/>
            </a:endParaRPr>
          </a:p>
        </p:txBody>
      </p:sp>
      <p:sp>
        <p:nvSpPr>
          <p:cNvPr id="740" name="Google Shape;740;p38"/>
          <p:cNvSpPr txBox="1">
            <a:spLocks noGrp="1"/>
          </p:cNvSpPr>
          <p:nvPr>
            <p:ph type="subTitle" idx="3"/>
          </p:nvPr>
        </p:nvSpPr>
        <p:spPr>
          <a:xfrm>
            <a:off x="745300" y="3635688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u="sng" dirty="0">
                <a:solidFill>
                  <a:prstClr val="black"/>
                </a:solidFill>
              </a:rPr>
              <a:t>Daily cattle moves</a:t>
            </a:r>
          </a:p>
        </p:txBody>
      </p:sp>
      <p:sp>
        <p:nvSpPr>
          <p:cNvPr id="741" name="Google Shape;741;p38"/>
          <p:cNvSpPr txBox="1">
            <a:spLocks noGrp="1"/>
          </p:cNvSpPr>
          <p:nvPr>
            <p:ph type="subTitle" idx="1"/>
          </p:nvPr>
        </p:nvSpPr>
        <p:spPr>
          <a:xfrm>
            <a:off x="141735" y="1469895"/>
            <a:ext cx="3036115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/>
              <a:t>Easy access to water is critical !!!</a:t>
            </a:r>
          </a:p>
        </p:txBody>
      </p:sp>
      <p:sp>
        <p:nvSpPr>
          <p:cNvPr id="742" name="Google Shape;742;p38"/>
          <p:cNvSpPr txBox="1">
            <a:spLocks noGrp="1"/>
          </p:cNvSpPr>
          <p:nvPr>
            <p:ph type="subTitle" idx="2"/>
          </p:nvPr>
        </p:nvSpPr>
        <p:spPr>
          <a:xfrm>
            <a:off x="3177851" y="1425539"/>
            <a:ext cx="2505249" cy="1648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/>
              <a:t>Stock densities adjust to changes in: </a:t>
            </a:r>
            <a:r>
              <a:rPr lang="en-US" dirty="0"/>
              <a:t>climate, forage dry matter (DM) production, animal performance, soil health objectives and lifestyle priorities.</a:t>
            </a:r>
          </a:p>
        </p:txBody>
      </p:sp>
      <p:sp>
        <p:nvSpPr>
          <p:cNvPr id="743" name="Google Shape;743;p38"/>
          <p:cNvSpPr txBox="1">
            <a:spLocks noGrp="1"/>
          </p:cNvSpPr>
          <p:nvPr>
            <p:ph type="subTitle" idx="4"/>
          </p:nvPr>
        </p:nvSpPr>
        <p:spPr>
          <a:xfrm>
            <a:off x="3072103" y="3610331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u="sng" dirty="0"/>
              <a:t>Portable fencing</a:t>
            </a:r>
          </a:p>
        </p:txBody>
      </p:sp>
      <p:sp>
        <p:nvSpPr>
          <p:cNvPr id="744" name="Google Shape;744;p38"/>
          <p:cNvSpPr txBox="1">
            <a:spLocks noGrp="1"/>
          </p:cNvSpPr>
          <p:nvPr>
            <p:ph type="title" idx="5"/>
          </p:nvPr>
        </p:nvSpPr>
        <p:spPr>
          <a:xfrm>
            <a:off x="770700" y="873123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45" name="Google Shape;745;p38"/>
          <p:cNvSpPr txBox="1">
            <a:spLocks noGrp="1"/>
          </p:cNvSpPr>
          <p:nvPr>
            <p:ph type="title" idx="6"/>
          </p:nvPr>
        </p:nvSpPr>
        <p:spPr>
          <a:xfrm>
            <a:off x="818400" y="2960352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746" name="Google Shape;746;p38"/>
          <p:cNvSpPr txBox="1">
            <a:spLocks noGrp="1"/>
          </p:cNvSpPr>
          <p:nvPr>
            <p:ph type="title" idx="7"/>
          </p:nvPr>
        </p:nvSpPr>
        <p:spPr>
          <a:xfrm>
            <a:off x="3377381" y="832356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47" name="Google Shape;747;p38"/>
          <p:cNvSpPr txBox="1">
            <a:spLocks noGrp="1"/>
          </p:cNvSpPr>
          <p:nvPr>
            <p:ph type="title" idx="8"/>
          </p:nvPr>
        </p:nvSpPr>
        <p:spPr>
          <a:xfrm>
            <a:off x="3441475" y="2960352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799" name="Google Shape;799;p38"/>
          <p:cNvGrpSpPr/>
          <p:nvPr/>
        </p:nvGrpSpPr>
        <p:grpSpPr>
          <a:xfrm>
            <a:off x="-71775" y="4503177"/>
            <a:ext cx="9215775" cy="945246"/>
            <a:chOff x="-71775" y="4503177"/>
            <a:chExt cx="9215775" cy="945246"/>
          </a:xfrm>
        </p:grpSpPr>
        <p:sp>
          <p:nvSpPr>
            <p:cNvPr id="800" name="Google Shape;800;p38"/>
            <p:cNvSpPr/>
            <p:nvPr/>
          </p:nvSpPr>
          <p:spPr>
            <a:xfrm flipH="1">
              <a:off x="-71775" y="4572425"/>
              <a:ext cx="9214894" cy="875999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38"/>
            <p:cNvGrpSpPr/>
            <p:nvPr/>
          </p:nvGrpSpPr>
          <p:grpSpPr>
            <a:xfrm>
              <a:off x="4671368" y="4563612"/>
              <a:ext cx="4472632" cy="606931"/>
              <a:chOff x="4671293" y="4569262"/>
              <a:chExt cx="4472632" cy="606931"/>
            </a:xfrm>
          </p:grpSpPr>
          <p:sp>
            <p:nvSpPr>
              <p:cNvPr id="802" name="Google Shape;802;p38"/>
              <p:cNvSpPr/>
              <p:nvPr/>
            </p:nvSpPr>
            <p:spPr>
              <a:xfrm>
                <a:off x="4671293" y="4569262"/>
                <a:ext cx="4472630" cy="606931"/>
              </a:xfrm>
              <a:custGeom>
                <a:avLst/>
                <a:gdLst/>
                <a:ahLst/>
                <a:cxnLst/>
                <a:rect l="l" t="t" r="r" b="b"/>
                <a:pathLst>
                  <a:path w="64410" h="12560" extrusionOk="0">
                    <a:moveTo>
                      <a:pt x="51476" y="0"/>
                    </a:moveTo>
                    <a:cubicBezTo>
                      <a:pt x="38952" y="0"/>
                      <a:pt x="26448" y="2130"/>
                      <a:pt x="14629" y="6233"/>
                    </a:cubicBezTo>
                    <a:cubicBezTo>
                      <a:pt x="9618" y="7979"/>
                      <a:pt x="4708" y="10105"/>
                      <a:pt x="1" y="12560"/>
                    </a:cubicBezTo>
                    <a:lnTo>
                      <a:pt x="55197" y="12560"/>
                    </a:lnTo>
                    <a:cubicBezTo>
                      <a:pt x="60284" y="12560"/>
                      <a:pt x="64409" y="8460"/>
                      <a:pt x="64409" y="3373"/>
                    </a:cubicBezTo>
                    <a:lnTo>
                      <a:pt x="64409" y="766"/>
                    </a:lnTo>
                    <a:cubicBezTo>
                      <a:pt x="60114" y="254"/>
                      <a:pt x="55794" y="0"/>
                      <a:pt x="51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8"/>
              <p:cNvSpPr/>
              <p:nvPr/>
            </p:nvSpPr>
            <p:spPr>
              <a:xfrm>
                <a:off x="8539725" y="4589594"/>
                <a:ext cx="604200" cy="5823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38"/>
            <p:cNvGrpSpPr/>
            <p:nvPr/>
          </p:nvGrpSpPr>
          <p:grpSpPr>
            <a:xfrm>
              <a:off x="-71775" y="4503177"/>
              <a:ext cx="7054038" cy="672939"/>
              <a:chOff x="0" y="4503250"/>
              <a:chExt cx="6982123" cy="672939"/>
            </a:xfrm>
          </p:grpSpPr>
          <p:sp>
            <p:nvSpPr>
              <p:cNvPr id="805" name="Google Shape;805;p38"/>
              <p:cNvSpPr/>
              <p:nvPr/>
            </p:nvSpPr>
            <p:spPr>
              <a:xfrm>
                <a:off x="0" y="4503250"/>
                <a:ext cx="6982123" cy="672939"/>
              </a:xfrm>
              <a:custGeom>
                <a:avLst/>
                <a:gdLst/>
                <a:ahLst/>
                <a:cxnLst/>
                <a:rect l="l" t="t" r="r" b="b"/>
                <a:pathLst>
                  <a:path w="100549" h="13926" extrusionOk="0">
                    <a:moveTo>
                      <a:pt x="2054" y="1"/>
                    </a:moveTo>
                    <a:cubicBezTo>
                      <a:pt x="1371" y="1"/>
                      <a:pt x="686" y="19"/>
                      <a:pt x="1" y="57"/>
                    </a:cubicBezTo>
                    <a:lnTo>
                      <a:pt x="1" y="4739"/>
                    </a:lnTo>
                    <a:cubicBezTo>
                      <a:pt x="1" y="9800"/>
                      <a:pt x="4126" y="13926"/>
                      <a:pt x="9213" y="13926"/>
                    </a:cubicBezTo>
                    <a:lnTo>
                      <a:pt x="100549" y="13926"/>
                    </a:lnTo>
                    <a:cubicBezTo>
                      <a:pt x="95032" y="10231"/>
                      <a:pt x="88578" y="8408"/>
                      <a:pt x="81897" y="7599"/>
                    </a:cubicBezTo>
                    <a:cubicBezTo>
                      <a:pt x="78724" y="7234"/>
                      <a:pt x="75516" y="7106"/>
                      <a:pt x="72332" y="7106"/>
                    </a:cubicBezTo>
                    <a:cubicBezTo>
                      <a:pt x="71757" y="7106"/>
                      <a:pt x="71183" y="7110"/>
                      <a:pt x="70610" y="7118"/>
                    </a:cubicBezTo>
                    <a:cubicBezTo>
                      <a:pt x="63199" y="7273"/>
                      <a:pt x="55776" y="8062"/>
                      <a:pt x="48390" y="8062"/>
                    </a:cubicBezTo>
                    <a:cubicBezTo>
                      <a:pt x="44930" y="8062"/>
                      <a:pt x="41478" y="7889"/>
                      <a:pt x="38038" y="7396"/>
                    </a:cubicBezTo>
                    <a:cubicBezTo>
                      <a:pt x="25896" y="5648"/>
                      <a:pt x="14115" y="1"/>
                      <a:pt x="20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8"/>
              <p:cNvSpPr/>
              <p:nvPr/>
            </p:nvSpPr>
            <p:spPr>
              <a:xfrm>
                <a:off x="0" y="4589594"/>
                <a:ext cx="604200" cy="582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7" name="Google Shape;807;p38"/>
          <p:cNvSpPr txBox="1">
            <a:spLocks noGrp="1"/>
          </p:cNvSpPr>
          <p:nvPr>
            <p:ph type="subTitle" idx="16"/>
          </p:nvPr>
        </p:nvSpPr>
        <p:spPr>
          <a:xfrm>
            <a:off x="5838313" y="1453820"/>
            <a:ext cx="2305500" cy="6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u="sng" dirty="0"/>
              <a:t>Quality mapping system</a:t>
            </a:r>
          </a:p>
          <a:p>
            <a:r>
              <a:rPr lang="en-US" dirty="0"/>
              <a:t>        PastureMap.com</a:t>
            </a:r>
          </a:p>
        </p:txBody>
      </p:sp>
      <p:sp>
        <p:nvSpPr>
          <p:cNvPr id="808" name="Google Shape;808;p38"/>
          <p:cNvSpPr txBox="1">
            <a:spLocks noGrp="1"/>
          </p:cNvSpPr>
          <p:nvPr>
            <p:ph type="title" idx="17"/>
          </p:nvPr>
        </p:nvSpPr>
        <p:spPr>
          <a:xfrm>
            <a:off x="5966146" y="784673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43"/>
          <p:cNvSpPr txBox="1">
            <a:spLocks noGrp="1"/>
          </p:cNvSpPr>
          <p:nvPr>
            <p:ph type="subTitle" idx="1"/>
          </p:nvPr>
        </p:nvSpPr>
        <p:spPr>
          <a:xfrm>
            <a:off x="1273194" y="1561050"/>
            <a:ext cx="6849874" cy="1164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- Began with 38,000#/acre (32 AU/Ac.)…Now: 83,000#/acre (69 AU/Ac.)</a:t>
            </a:r>
          </a:p>
          <a:p>
            <a:endParaRPr lang="en-US" dirty="0"/>
          </a:p>
          <a:p>
            <a:r>
              <a:rPr lang="en-US" dirty="0"/>
              <a:t>- Ultimate goal: 250,000 pounds per acre at least once annually (208 AU/Ac)</a:t>
            </a:r>
          </a:p>
          <a:p>
            <a:r>
              <a:rPr lang="en-US" dirty="0"/>
              <a:t>   Followed by long rest periods, to rapidly build soil organic matter (OM)</a:t>
            </a:r>
          </a:p>
          <a:p>
            <a:endParaRPr lang="en-US" dirty="0"/>
          </a:p>
        </p:txBody>
      </p:sp>
      <p:sp>
        <p:nvSpPr>
          <p:cNvPr id="979" name="Google Shape;979;p43"/>
          <p:cNvSpPr/>
          <p:nvPr/>
        </p:nvSpPr>
        <p:spPr>
          <a:xfrm>
            <a:off x="4023431" y="482919"/>
            <a:ext cx="674700" cy="674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988" name="Google Shape;988;p43"/>
          <p:cNvGrpSpPr/>
          <p:nvPr/>
        </p:nvGrpSpPr>
        <p:grpSpPr>
          <a:xfrm>
            <a:off x="4177404" y="636452"/>
            <a:ext cx="366754" cy="367633"/>
            <a:chOff x="8054996" y="3942096"/>
            <a:chExt cx="366754" cy="367633"/>
          </a:xfrm>
        </p:grpSpPr>
        <p:sp>
          <p:nvSpPr>
            <p:cNvPr id="989" name="Google Shape;989;p43"/>
            <p:cNvSpPr/>
            <p:nvPr/>
          </p:nvSpPr>
          <p:spPr>
            <a:xfrm>
              <a:off x="8054996" y="4158119"/>
              <a:ext cx="43563" cy="151610"/>
            </a:xfrm>
            <a:custGeom>
              <a:avLst/>
              <a:gdLst/>
              <a:ahLst/>
              <a:cxnLst/>
              <a:rect l="l" t="t" r="r" b="b"/>
              <a:pathLst>
                <a:path w="1239" h="4312" extrusionOk="0">
                  <a:moveTo>
                    <a:pt x="0" y="1"/>
                  </a:moveTo>
                  <a:lnTo>
                    <a:pt x="0" y="4311"/>
                  </a:lnTo>
                  <a:lnTo>
                    <a:pt x="1239" y="4311"/>
                  </a:lnTo>
                  <a:lnTo>
                    <a:pt x="1239" y="620"/>
                  </a:lnTo>
                  <a:cubicBezTo>
                    <a:pt x="1239" y="263"/>
                    <a:pt x="953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3"/>
            <p:cNvSpPr/>
            <p:nvPr/>
          </p:nvSpPr>
          <p:spPr>
            <a:xfrm>
              <a:off x="8163008" y="3942096"/>
              <a:ext cx="236978" cy="280542"/>
            </a:xfrm>
            <a:custGeom>
              <a:avLst/>
              <a:gdLst/>
              <a:ahLst/>
              <a:cxnLst/>
              <a:rect l="l" t="t" r="r" b="b"/>
              <a:pathLst>
                <a:path w="6740" h="7979" extrusionOk="0">
                  <a:moveTo>
                    <a:pt x="0" y="1"/>
                  </a:moveTo>
                  <a:lnTo>
                    <a:pt x="0" y="929"/>
                  </a:lnTo>
                  <a:cubicBezTo>
                    <a:pt x="0" y="2120"/>
                    <a:pt x="953" y="3073"/>
                    <a:pt x="2144" y="3073"/>
                  </a:cubicBezTo>
                  <a:lnTo>
                    <a:pt x="2596" y="3073"/>
                  </a:lnTo>
                  <a:cubicBezTo>
                    <a:pt x="2834" y="3454"/>
                    <a:pt x="2977" y="3906"/>
                    <a:pt x="3049" y="4359"/>
                  </a:cubicBezTo>
                  <a:lnTo>
                    <a:pt x="1524" y="5859"/>
                  </a:lnTo>
                  <a:cubicBezTo>
                    <a:pt x="1644" y="5954"/>
                    <a:pt x="1763" y="6026"/>
                    <a:pt x="1905" y="6145"/>
                  </a:cubicBezTo>
                  <a:lnTo>
                    <a:pt x="4335" y="6145"/>
                  </a:lnTo>
                  <a:lnTo>
                    <a:pt x="4335" y="6764"/>
                  </a:lnTo>
                  <a:cubicBezTo>
                    <a:pt x="4335" y="7240"/>
                    <a:pt x="4144" y="7645"/>
                    <a:pt x="3858" y="7978"/>
                  </a:cubicBezTo>
                  <a:lnTo>
                    <a:pt x="4120" y="7978"/>
                  </a:lnTo>
                  <a:lnTo>
                    <a:pt x="5359" y="7145"/>
                  </a:lnTo>
                  <a:cubicBezTo>
                    <a:pt x="5644" y="6978"/>
                    <a:pt x="5954" y="6883"/>
                    <a:pt x="6287" y="6859"/>
                  </a:cubicBezTo>
                  <a:lnTo>
                    <a:pt x="3763" y="4311"/>
                  </a:lnTo>
                  <a:cubicBezTo>
                    <a:pt x="3834" y="3882"/>
                    <a:pt x="3977" y="3454"/>
                    <a:pt x="4215" y="3049"/>
                  </a:cubicBezTo>
                  <a:lnTo>
                    <a:pt x="4597" y="3049"/>
                  </a:lnTo>
                  <a:lnTo>
                    <a:pt x="4597" y="3073"/>
                  </a:lnTo>
                  <a:cubicBezTo>
                    <a:pt x="5787" y="3073"/>
                    <a:pt x="6740" y="2120"/>
                    <a:pt x="6740" y="929"/>
                  </a:cubicBezTo>
                  <a:lnTo>
                    <a:pt x="6740" y="1"/>
                  </a:lnTo>
                  <a:lnTo>
                    <a:pt x="5811" y="1"/>
                  </a:lnTo>
                  <a:cubicBezTo>
                    <a:pt x="4620" y="1"/>
                    <a:pt x="3668" y="953"/>
                    <a:pt x="3668" y="2144"/>
                  </a:cubicBezTo>
                  <a:lnTo>
                    <a:pt x="3668" y="2692"/>
                  </a:lnTo>
                  <a:cubicBezTo>
                    <a:pt x="3549" y="2858"/>
                    <a:pt x="3453" y="3073"/>
                    <a:pt x="3382" y="3287"/>
                  </a:cubicBezTo>
                  <a:cubicBezTo>
                    <a:pt x="3287" y="3073"/>
                    <a:pt x="3191" y="2858"/>
                    <a:pt x="3072" y="2692"/>
                  </a:cubicBezTo>
                  <a:lnTo>
                    <a:pt x="3072" y="2144"/>
                  </a:lnTo>
                  <a:cubicBezTo>
                    <a:pt x="3072" y="953"/>
                    <a:pt x="2120" y="1"/>
                    <a:pt x="9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3"/>
            <p:cNvSpPr/>
            <p:nvPr/>
          </p:nvSpPr>
          <p:spPr>
            <a:xfrm>
              <a:off x="8119445" y="4152247"/>
              <a:ext cx="302306" cy="156638"/>
            </a:xfrm>
            <a:custGeom>
              <a:avLst/>
              <a:gdLst/>
              <a:ahLst/>
              <a:cxnLst/>
              <a:rect l="l" t="t" r="r" b="b"/>
              <a:pathLst>
                <a:path w="8598" h="4455" extrusionOk="0">
                  <a:moveTo>
                    <a:pt x="1216" y="1"/>
                  </a:moveTo>
                  <a:cubicBezTo>
                    <a:pt x="858" y="1"/>
                    <a:pt x="430" y="120"/>
                    <a:pt x="1" y="406"/>
                  </a:cubicBezTo>
                  <a:lnTo>
                    <a:pt x="1" y="4454"/>
                  </a:lnTo>
                  <a:lnTo>
                    <a:pt x="5335" y="4454"/>
                  </a:lnTo>
                  <a:lnTo>
                    <a:pt x="8598" y="1978"/>
                  </a:lnTo>
                  <a:cubicBezTo>
                    <a:pt x="8356" y="1660"/>
                    <a:pt x="7980" y="1477"/>
                    <a:pt x="7591" y="1477"/>
                  </a:cubicBezTo>
                  <a:cubicBezTo>
                    <a:pt x="7367" y="1477"/>
                    <a:pt x="7140" y="1538"/>
                    <a:pt x="6931" y="1668"/>
                  </a:cubicBezTo>
                  <a:lnTo>
                    <a:pt x="5502" y="2597"/>
                  </a:lnTo>
                  <a:lnTo>
                    <a:pt x="2763" y="2597"/>
                  </a:lnTo>
                  <a:lnTo>
                    <a:pt x="2763" y="1978"/>
                  </a:lnTo>
                  <a:lnTo>
                    <a:pt x="3692" y="1978"/>
                  </a:lnTo>
                  <a:cubicBezTo>
                    <a:pt x="4359" y="1978"/>
                    <a:pt x="4907" y="1430"/>
                    <a:pt x="4907" y="763"/>
                  </a:cubicBezTo>
                  <a:lnTo>
                    <a:pt x="3002" y="763"/>
                  </a:lnTo>
                  <a:cubicBezTo>
                    <a:pt x="2835" y="763"/>
                    <a:pt x="2763" y="644"/>
                    <a:pt x="2644" y="549"/>
                  </a:cubicBezTo>
                  <a:cubicBezTo>
                    <a:pt x="2263" y="191"/>
                    <a:pt x="1763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977;p43">
            <a:extLst>
              <a:ext uri="{FF2B5EF4-FFF2-40B4-BE49-F238E27FC236}">
                <a16:creationId xmlns:a16="http://schemas.microsoft.com/office/drawing/2014/main" id="{4381E93E-410E-E641-65FD-4E1DB48A44E2}"/>
              </a:ext>
            </a:extLst>
          </p:cNvPr>
          <p:cNvSpPr txBox="1">
            <a:spLocks/>
          </p:cNvSpPr>
          <p:nvPr/>
        </p:nvSpPr>
        <p:spPr>
          <a:xfrm>
            <a:off x="3103327" y="2725445"/>
            <a:ext cx="26913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latin typeface="+mj-lt"/>
              </a:rPr>
              <a:t>Best Practices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AED9D-BC57-EDC0-A42C-15F6B88896E6}"/>
              </a:ext>
            </a:extLst>
          </p:cNvPr>
          <p:cNvSpPr txBox="1"/>
          <p:nvPr/>
        </p:nvSpPr>
        <p:spPr>
          <a:xfrm>
            <a:off x="2119544" y="3284345"/>
            <a:ext cx="4745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Livestock consume no more than 30-50% of available forage DM before moving to fresh paddock.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-     Cattle walk no more than 800’ - 1000’ to water</a:t>
            </a:r>
          </a:p>
        </p:txBody>
      </p:sp>
    </p:spTree>
    <p:extLst>
      <p:ext uri="{BB962C8B-B14F-4D97-AF65-F5344CB8AC3E}">
        <p14:creationId xmlns:p14="http://schemas.microsoft.com/office/powerpoint/2010/main" val="243681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1"/>
          <p:cNvSpPr txBox="1">
            <a:spLocks noGrp="1"/>
          </p:cNvSpPr>
          <p:nvPr>
            <p:ph type="title"/>
          </p:nvPr>
        </p:nvSpPr>
        <p:spPr>
          <a:xfrm>
            <a:off x="933064" y="1723408"/>
            <a:ext cx="7704000" cy="1277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Don’t start before you have the water figured out!!</a:t>
            </a:r>
            <a:endParaRPr b="1" dirty="0">
              <a:latin typeface="+mj-lt"/>
            </a:endParaRPr>
          </a:p>
        </p:txBody>
      </p:sp>
      <p:pic>
        <p:nvPicPr>
          <p:cNvPr id="7" name="Graphic 6" descr="Water with solid fill">
            <a:extLst>
              <a:ext uri="{FF2B5EF4-FFF2-40B4-BE49-F238E27FC236}">
                <a16:creationId xmlns:a16="http://schemas.microsoft.com/office/drawing/2014/main" id="{00F74439-6056-8C16-C80A-7CAD3C4A7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26023" y="316211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377301" y="302983"/>
            <a:ext cx="8389397" cy="248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+mj-lt"/>
              </a:rPr>
              <a:t>Pipe: 12 miles - 2” HDR 11 Poly underground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Wells: 5- 2 H.P.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Risers: 800’ – 1000’ 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latin typeface="+mj-lt"/>
              </a:rPr>
              <a:t>Flow: 35 GPM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27B5A-9EB0-0EFA-2EFD-46B1165D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1" y="1927112"/>
            <a:ext cx="2392354" cy="32163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C2B164D-90DA-6C0A-FDDE-0176331A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87" y="1927109"/>
            <a:ext cx="2438400" cy="321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937A5B2-29DF-147D-81BA-001389B3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8718" y="1948551"/>
            <a:ext cx="3216389" cy="317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42"/>
          <p:cNvSpPr txBox="1">
            <a:spLocks noGrp="1"/>
          </p:cNvSpPr>
          <p:nvPr>
            <p:ph type="title"/>
          </p:nvPr>
        </p:nvSpPr>
        <p:spPr>
          <a:xfrm>
            <a:off x="377301" y="207607"/>
            <a:ext cx="8389397" cy="593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Watering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A89C5-4509-5E19-B9B1-11BC07605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9" y="1024311"/>
            <a:ext cx="1877790" cy="196915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B360508-763B-9DB4-090C-009D223D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371" y="1573078"/>
            <a:ext cx="2398249" cy="268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43164C-ACE4-73ED-8769-326B4C668554}"/>
              </a:ext>
            </a:extLst>
          </p:cNvPr>
          <p:cNvSpPr/>
          <p:nvPr/>
        </p:nvSpPr>
        <p:spPr>
          <a:xfrm>
            <a:off x="0" y="3436198"/>
            <a:ext cx="1888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 float valve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9D72FAE-A8DE-E57B-A309-9A6915E0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44" y="1022633"/>
            <a:ext cx="1727447" cy="230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4926FA6-DD7F-7C75-0061-F4CA4F93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714" y="2024214"/>
            <a:ext cx="2143125" cy="285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1B53F1-C135-D7F3-E034-9FC1DB9103C7}"/>
              </a:ext>
            </a:extLst>
          </p:cNvPr>
          <p:cNvSpPr/>
          <p:nvPr/>
        </p:nvSpPr>
        <p:spPr>
          <a:xfrm>
            <a:off x="4917163" y="3436198"/>
            <a:ext cx="18938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Plasson quick connect water valve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56194"/>
      </p:ext>
    </p:extLst>
  </p:cSld>
  <p:clrMapOvr>
    <a:masterClrMapping/>
  </p:clrMapOvr>
</p:sld>
</file>

<file path=ppt/theme/theme1.xml><?xml version="1.0" encoding="utf-8"?>
<a:theme xmlns:a="http://schemas.openxmlformats.org/drawingml/2006/main" name="Pastures and Hillsides by Slidesgo">
  <a:themeElements>
    <a:clrScheme name="Simple Light">
      <a:dk1>
        <a:srgbClr val="413125"/>
      </a:dk1>
      <a:lt1>
        <a:srgbClr val="FFFFFF"/>
      </a:lt1>
      <a:dk2>
        <a:srgbClr val="F2FAFF"/>
      </a:dk2>
      <a:lt2>
        <a:srgbClr val="C2E5FB"/>
      </a:lt2>
      <a:accent1>
        <a:srgbClr val="A5D524"/>
      </a:accent1>
      <a:accent2>
        <a:srgbClr val="7CA119"/>
      </a:accent2>
      <a:accent3>
        <a:srgbClr val="668613"/>
      </a:accent3>
      <a:accent4>
        <a:srgbClr val="3C680C"/>
      </a:accent4>
      <a:accent5>
        <a:srgbClr val="DF0023"/>
      </a:accent5>
      <a:accent6>
        <a:srgbClr val="FFFFFF"/>
      </a:accent6>
      <a:hlink>
        <a:srgbClr val="4131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6075</TotalTime>
  <Words>595</Words>
  <Application>Microsoft Office PowerPoint</Application>
  <PresentationFormat>On-screen Show (16:9)</PresentationFormat>
  <Paragraphs>86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Times New Roman</vt:lpstr>
      <vt:lpstr>Calibri</vt:lpstr>
      <vt:lpstr>Archivo Black</vt:lpstr>
      <vt:lpstr>Castellar</vt:lpstr>
      <vt:lpstr>Nunito</vt:lpstr>
      <vt:lpstr>Open Sans</vt:lpstr>
      <vt:lpstr>Nunito Light</vt:lpstr>
      <vt:lpstr>Commissioner</vt:lpstr>
      <vt:lpstr>Bebas Neue</vt:lpstr>
      <vt:lpstr>Pastures and Hillsides by Slidesgo</vt:lpstr>
      <vt:lpstr>Strategic Grazing: Increasing Carrying Capacity and Improving Soil Health</vt:lpstr>
      <vt:lpstr>PowerPoint Presentation</vt:lpstr>
      <vt:lpstr>Adaptive High Stock Density Grazing (AHSD)</vt:lpstr>
      <vt:lpstr>Results/Benifits</vt:lpstr>
      <vt:lpstr>Keys to Success</vt:lpstr>
      <vt:lpstr>PowerPoint Presentation</vt:lpstr>
      <vt:lpstr>Don’t start before you have the water figured out!!</vt:lpstr>
      <vt:lpstr>Pipe: 12 miles - 2” HDR 11 Poly underground Wells: 5- 2 H.P. Risers: 800’ – 1000’  Flow: 35 GPM</vt:lpstr>
      <vt:lpstr>Watering Tools</vt:lpstr>
      <vt:lpstr>Watering Point for 600 head</vt:lpstr>
      <vt:lpstr>Apex Valve and Plasson Quick Connect</vt:lpstr>
      <vt:lpstr>PowerPoint Presentation</vt:lpstr>
      <vt:lpstr>Monitor Water Level</vt:lpstr>
      <vt:lpstr>PastureMap is a “Must Have”</vt:lpstr>
      <vt:lpstr>Portable Fencing</vt:lpstr>
      <vt:lpstr>Unrolling Polly Wire</vt:lpstr>
      <vt:lpstr>Spooling  up wire</vt:lpstr>
      <vt:lpstr>Driving under poly wire</vt:lpstr>
      <vt:lpstr>Moving 400 AU</vt:lpstr>
      <vt:lpstr>Daily Observation = Better Management</vt:lpstr>
      <vt:lpstr>Trample and Weed Control</vt:lpstr>
      <vt:lpstr>Mineral troughs</vt:lpstr>
      <vt:lpstr>GrassRootsCarbon.com</vt:lpstr>
      <vt:lpstr>Audubon Conservation Ranching Program</vt:lpstr>
      <vt:lpstr>https://content.jwplatform.com/previews/LMjLGCZi</vt:lpstr>
      <vt:lpstr>Quality Family Time</vt:lpstr>
      <vt:lpstr>Resources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Ermisch</dc:creator>
  <cp:lastModifiedBy>loy sneary</cp:lastModifiedBy>
  <cp:revision>41</cp:revision>
  <dcterms:modified xsi:type="dcterms:W3CDTF">2025-04-08T23:36:31Z</dcterms:modified>
</cp:coreProperties>
</file>