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9" r:id="rId13"/>
    <p:sldId id="264" r:id="rId14"/>
    <p:sldId id="265" r:id="rId15"/>
    <p:sldId id="266" r:id="rId16"/>
    <p:sldId id="267" r:id="rId17"/>
    <p:sldId id="270" r:id="rId18"/>
  </p:sldIdLst>
  <p:sldSz cx="9144000" cy="5143500" type="screen16x9"/>
  <p:notesSz cx="6858000" cy="9144000"/>
  <p:embeddedFontLst>
    <p:embeddedFont>
      <p:font typeface="IBM Plex Mono Light" panose="020B0409050203000203" pitchFamily="49" charset="0"/>
      <p:regular r:id="rId20"/>
    </p:embeddedFont>
    <p:embeddedFont>
      <p:font typeface="IBM Plex Mono Medium" panose="020B0609050203000203" pitchFamily="49" charset="0"/>
      <p:regular r:id="rId21"/>
    </p:embeddedFont>
    <p:embeddedFont>
      <p:font typeface="IBM Plex Sans" panose="020B0503050203000203" pitchFamily="34" charset="0"/>
      <p:regular r:id="rId22"/>
      <p:bold r:id="rId23"/>
      <p:italic r:id="rId24"/>
      <p:boldItalic r:id="rId25"/>
    </p:embeddedFont>
    <p:embeddedFont>
      <p:font typeface="IBM Plex Sans Light" panose="020B0403050203000203" pitchFamily="34" charset="0"/>
      <p:regular r:id="rId26"/>
      <p:bold r:id="rId27"/>
      <p:italic r:id="rId28"/>
      <p:boldItalic r:id="rId29"/>
    </p:embeddedFont>
    <p:embeddedFont>
      <p:font typeface="IBM Plex Sans Medium" panose="020B0603050203000203" pitchFamily="34" charset="0"/>
      <p:regular r:id="rId30"/>
    </p:embeddedFont>
    <p:embeddedFont>
      <p:font typeface="Work Sans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126" y="9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3b3e5ffa6a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3b3e5ffa6a_0_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3e12a1400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3e12a1400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3b5d2648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3b5d2648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45ab2627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45ab2627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45a5f47a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45a5f47a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>
          <a:extLst>
            <a:ext uri="{FF2B5EF4-FFF2-40B4-BE49-F238E27FC236}">
              <a16:creationId xmlns:a16="http://schemas.microsoft.com/office/drawing/2014/main" id="{AB8EB4EA-AD96-FB11-3AD3-4AE8F6370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45a5f47a3b_0_0:notes">
            <a:extLst>
              <a:ext uri="{FF2B5EF4-FFF2-40B4-BE49-F238E27FC236}">
                <a16:creationId xmlns:a16="http://schemas.microsoft.com/office/drawing/2014/main" id="{7F985EF3-AE38-C384-9DD7-6E694F3F9D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45a5f47a3b_0_0:notes">
            <a:extLst>
              <a:ext uri="{FF2B5EF4-FFF2-40B4-BE49-F238E27FC236}">
                <a16:creationId xmlns:a16="http://schemas.microsoft.com/office/drawing/2014/main" id="{E064E192-233A-12E6-B864-A946EDF241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6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45a5f47a3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45a5f47a3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b3e5ffa6a_0_2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3b3e5ffa6a_0_2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3b3e5ffa6a_0_2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3b3e5ffa6a_0_2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3b3e5ffa6a_0_2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3b3e5ffa6a_0_2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3b3e5ffa6a_0_2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3b3e5ffa6a_0_2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b3e5ffa6a_0_2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3b3e5ffa6a_0_2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3b3e5ffa6a_0_2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3b3e5ffa6a_0_2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E8BA04A2-A6A5-5E33-EB9E-7020F1DF2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3b3e5ffa6a_0_2275:notes">
            <a:extLst>
              <a:ext uri="{FF2B5EF4-FFF2-40B4-BE49-F238E27FC236}">
                <a16:creationId xmlns:a16="http://schemas.microsoft.com/office/drawing/2014/main" id="{D3DA53D6-4D72-D9D3-FEE0-12BCE56C9C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3b3e5ffa6a_0_2275:notes">
            <a:extLst>
              <a:ext uri="{FF2B5EF4-FFF2-40B4-BE49-F238E27FC236}">
                <a16:creationId xmlns:a16="http://schemas.microsoft.com/office/drawing/2014/main" id="{7FA2C4C1-C847-19E3-EFDD-A437E46DD9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15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with footer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342900" y="452925"/>
            <a:ext cx="3544800" cy="4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E46962"/>
          </p15:clr>
        </p15:guide>
        <p15:guide id="2" orient="horz" pos="432">
          <p15:clr>
            <a:srgbClr val="E46962"/>
          </p15:clr>
        </p15:guide>
        <p15:guide id="3" orient="horz" pos="2736">
          <p15:clr>
            <a:srgbClr val="E46962"/>
          </p15:clr>
        </p15:guide>
        <p15:guide id="4" pos="5184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twoColTx">
  <p:cSld name="TITLE_AND_TWO_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42900" y="2506825"/>
            <a:ext cx="8343900" cy="13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1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24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image with footer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5343600" cy="4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ubTitle" idx="1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25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6">
          <p15:clr>
            <a:srgbClr val="E46962"/>
          </p15:clr>
        </p15:guide>
        <p15:guide id="2" pos="5184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ONE_COLUMN_TEXT">
    <p:bg>
      <p:bgPr>
        <a:solidFill>
          <a:schemeClr val="dk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 hasCustomPrompt="1"/>
          </p:nvPr>
        </p:nvSpPr>
        <p:spPr>
          <a:xfrm>
            <a:off x="-2143950" y="25"/>
            <a:ext cx="112077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0"/>
              <a:buNone/>
              <a:defRPr sz="350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00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00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00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00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00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00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00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342900" y="452925"/>
            <a:ext cx="28593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BM Plex Sans Light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BM Plex Sans Light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BM Plex Sans Light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BM Plex Sans Light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BM Plex Sans Light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BM Plex Sans Light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BM Plex Sans Light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BM Plex Sans Light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Clr>
                <a:schemeClr val="accent6"/>
              </a:buClr>
              <a:buSzPts val="1200"/>
              <a:buFont typeface="IBM Plex Sans Light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ubtitle, body and images">
  <p:cSld name="MAIN_POI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>
            <a:spLocks noGrp="1"/>
          </p:cNvSpPr>
          <p:nvPr>
            <p:ph type="pic" idx="2"/>
          </p:nvPr>
        </p:nvSpPr>
        <p:spPr>
          <a:xfrm>
            <a:off x="6708900" y="457200"/>
            <a:ext cx="1977900" cy="19779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7"/>
          <p:cNvSpPr>
            <a:spLocks noGrp="1"/>
          </p:cNvSpPr>
          <p:nvPr>
            <p:ph type="pic" idx="3"/>
          </p:nvPr>
        </p:nvSpPr>
        <p:spPr>
          <a:xfrm>
            <a:off x="6708900" y="2591100"/>
            <a:ext cx="1977900" cy="19779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7"/>
          <p:cNvSpPr txBox="1">
            <a:spLocks noGrp="1"/>
          </p:cNvSpPr>
          <p:nvPr>
            <p:ph type="subTitle" idx="1"/>
          </p:nvPr>
        </p:nvSpPr>
        <p:spPr>
          <a:xfrm>
            <a:off x="645275" y="551372"/>
            <a:ext cx="17721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ubTitle" idx="4"/>
          </p:nvPr>
        </p:nvSpPr>
        <p:spPr>
          <a:xfrm>
            <a:off x="2417375" y="551375"/>
            <a:ext cx="37512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5"/>
          </p:nvPr>
        </p:nvSpPr>
        <p:spPr>
          <a:xfrm>
            <a:off x="342975" y="969850"/>
            <a:ext cx="4876200" cy="1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ubTitle" idx="6"/>
          </p:nvPr>
        </p:nvSpPr>
        <p:spPr>
          <a:xfrm>
            <a:off x="645275" y="2605522"/>
            <a:ext cx="17721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7"/>
          </p:nvPr>
        </p:nvSpPr>
        <p:spPr>
          <a:xfrm>
            <a:off x="2417375" y="2605525"/>
            <a:ext cx="37512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8"/>
          </p:nvPr>
        </p:nvSpPr>
        <p:spPr>
          <a:xfrm>
            <a:off x="342975" y="3024000"/>
            <a:ext cx="4876200" cy="1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ubTitle" idx="9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27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44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with footer">
  <p:cSld name="CUSTOM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458200" cy="15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subTitle" idx="1"/>
          </p:nvPr>
        </p:nvSpPr>
        <p:spPr>
          <a:xfrm>
            <a:off x="645275" y="2291984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body" idx="2"/>
          </p:nvPr>
        </p:nvSpPr>
        <p:spPr>
          <a:xfrm>
            <a:off x="342975" y="2710450"/>
            <a:ext cx="27174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subTitle" idx="3"/>
          </p:nvPr>
        </p:nvSpPr>
        <p:spPr>
          <a:xfrm>
            <a:off x="3515600" y="2291984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4"/>
          </p:nvPr>
        </p:nvSpPr>
        <p:spPr>
          <a:xfrm>
            <a:off x="3213300" y="2710450"/>
            <a:ext cx="27174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ubTitle" idx="5"/>
          </p:nvPr>
        </p:nvSpPr>
        <p:spPr>
          <a:xfrm>
            <a:off x="6385925" y="2291984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6"/>
          </p:nvPr>
        </p:nvSpPr>
        <p:spPr>
          <a:xfrm>
            <a:off x="6083625" y="2710450"/>
            <a:ext cx="27174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7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8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44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10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458200" cy="15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cxnSp>
        <p:nvCxnSpPr>
          <p:cNvPr id="157" name="Google Shape;157;p29"/>
          <p:cNvCxnSpPr/>
          <p:nvPr/>
        </p:nvCxnSpPr>
        <p:spPr>
          <a:xfrm>
            <a:off x="342977" y="4606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29"/>
          <p:cNvCxnSpPr/>
          <p:nvPr/>
        </p:nvCxnSpPr>
        <p:spPr>
          <a:xfrm>
            <a:off x="342977" y="2038918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29"/>
          <p:cNvSpPr/>
          <p:nvPr/>
        </p:nvSpPr>
        <p:spPr>
          <a:xfrm>
            <a:off x="453727" y="2387675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subTitle" idx="1"/>
          </p:nvPr>
        </p:nvSpPr>
        <p:spPr>
          <a:xfrm>
            <a:off x="645275" y="2291984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2"/>
          </p:nvPr>
        </p:nvSpPr>
        <p:spPr>
          <a:xfrm>
            <a:off x="342975" y="2710450"/>
            <a:ext cx="27174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cxnSp>
        <p:nvCxnSpPr>
          <p:cNvPr id="162" name="Google Shape;162;p29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" name="Google Shape;163;p29"/>
          <p:cNvSpPr/>
          <p:nvPr/>
        </p:nvSpPr>
        <p:spPr>
          <a:xfrm>
            <a:off x="3324052" y="2387675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subTitle" idx="3"/>
          </p:nvPr>
        </p:nvSpPr>
        <p:spPr>
          <a:xfrm>
            <a:off x="3515600" y="2291984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4"/>
          </p:nvPr>
        </p:nvSpPr>
        <p:spPr>
          <a:xfrm>
            <a:off x="3213300" y="2710450"/>
            <a:ext cx="27174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29"/>
          <p:cNvSpPr/>
          <p:nvPr/>
        </p:nvSpPr>
        <p:spPr>
          <a:xfrm>
            <a:off x="6194377" y="2387675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ubTitle" idx="5"/>
          </p:nvPr>
        </p:nvSpPr>
        <p:spPr>
          <a:xfrm>
            <a:off x="6385925" y="2291984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6"/>
          </p:nvPr>
        </p:nvSpPr>
        <p:spPr>
          <a:xfrm>
            <a:off x="6083625" y="2710450"/>
            <a:ext cx="27174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29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44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6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458200" cy="15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cxnSp>
        <p:nvCxnSpPr>
          <p:cNvPr id="173" name="Google Shape;173;p30"/>
          <p:cNvCxnSpPr/>
          <p:nvPr/>
        </p:nvCxnSpPr>
        <p:spPr>
          <a:xfrm>
            <a:off x="342977" y="4606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30"/>
          <p:cNvCxnSpPr/>
          <p:nvPr/>
        </p:nvCxnSpPr>
        <p:spPr>
          <a:xfrm>
            <a:off x="342977" y="2038918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" name="Google Shape;175;p30"/>
          <p:cNvSpPr/>
          <p:nvPr/>
        </p:nvSpPr>
        <p:spPr>
          <a:xfrm>
            <a:off x="453727" y="2387675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subTitle" idx="1"/>
          </p:nvPr>
        </p:nvSpPr>
        <p:spPr>
          <a:xfrm>
            <a:off x="645275" y="2291984"/>
            <a:ext cx="36213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2"/>
          </p:nvPr>
        </p:nvSpPr>
        <p:spPr>
          <a:xfrm>
            <a:off x="342975" y="2710450"/>
            <a:ext cx="39237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cxnSp>
        <p:nvCxnSpPr>
          <p:cNvPr id="178" name="Google Shape;178;p30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30"/>
          <p:cNvSpPr/>
          <p:nvPr/>
        </p:nvSpPr>
        <p:spPr>
          <a:xfrm>
            <a:off x="4689277" y="2387675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subTitle" idx="3"/>
          </p:nvPr>
        </p:nvSpPr>
        <p:spPr>
          <a:xfrm>
            <a:off x="4880825" y="2291984"/>
            <a:ext cx="36213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body" idx="4"/>
          </p:nvPr>
        </p:nvSpPr>
        <p:spPr>
          <a:xfrm>
            <a:off x="4578525" y="2710450"/>
            <a:ext cx="39237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30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44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6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6696350" y="2710450"/>
            <a:ext cx="18897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458200" cy="15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cxnSp>
        <p:nvCxnSpPr>
          <p:cNvPr id="187" name="Google Shape;187;p31"/>
          <p:cNvCxnSpPr/>
          <p:nvPr/>
        </p:nvCxnSpPr>
        <p:spPr>
          <a:xfrm>
            <a:off x="342977" y="4606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31"/>
          <p:cNvCxnSpPr/>
          <p:nvPr/>
        </p:nvCxnSpPr>
        <p:spPr>
          <a:xfrm>
            <a:off x="342977" y="2038918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31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31"/>
          <p:cNvSpPr/>
          <p:nvPr/>
        </p:nvSpPr>
        <p:spPr>
          <a:xfrm>
            <a:off x="453727" y="2387675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subTitle" idx="2"/>
          </p:nvPr>
        </p:nvSpPr>
        <p:spPr>
          <a:xfrm>
            <a:off x="645275" y="2291984"/>
            <a:ext cx="15873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body" idx="3"/>
          </p:nvPr>
        </p:nvSpPr>
        <p:spPr>
          <a:xfrm>
            <a:off x="342975" y="2710450"/>
            <a:ext cx="18897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31"/>
          <p:cNvSpPr/>
          <p:nvPr/>
        </p:nvSpPr>
        <p:spPr>
          <a:xfrm>
            <a:off x="4689277" y="2387675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subTitle" idx="4"/>
          </p:nvPr>
        </p:nvSpPr>
        <p:spPr>
          <a:xfrm>
            <a:off x="4880825" y="2291984"/>
            <a:ext cx="15873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body" idx="5"/>
          </p:nvPr>
        </p:nvSpPr>
        <p:spPr>
          <a:xfrm>
            <a:off x="4578525" y="2710450"/>
            <a:ext cx="18897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31"/>
          <p:cNvSpPr/>
          <p:nvPr/>
        </p:nvSpPr>
        <p:spPr>
          <a:xfrm>
            <a:off x="2571452" y="2387675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subTitle" idx="6"/>
          </p:nvPr>
        </p:nvSpPr>
        <p:spPr>
          <a:xfrm>
            <a:off x="2763000" y="2291984"/>
            <a:ext cx="15873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7"/>
          </p:nvPr>
        </p:nvSpPr>
        <p:spPr>
          <a:xfrm>
            <a:off x="2460700" y="2710450"/>
            <a:ext cx="18897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31"/>
          <p:cNvSpPr/>
          <p:nvPr/>
        </p:nvSpPr>
        <p:spPr>
          <a:xfrm>
            <a:off x="6807102" y="2387675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subTitle" idx="8"/>
          </p:nvPr>
        </p:nvSpPr>
        <p:spPr>
          <a:xfrm>
            <a:off x="6998650" y="2291984"/>
            <a:ext cx="15873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31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44">
          <p15:clr>
            <a:srgbClr val="E46962"/>
          </p15:clr>
        </p15:guide>
        <p15:guide id="2" pos="2884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with footer 1">
  <p:cSld name="CUSTOM_3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body" idx="1"/>
          </p:nvPr>
        </p:nvSpPr>
        <p:spPr>
          <a:xfrm>
            <a:off x="6129700" y="1058025"/>
            <a:ext cx="25569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2"/>
          </p:nvPr>
        </p:nvSpPr>
        <p:spPr>
          <a:xfrm>
            <a:off x="4695000" y="1058025"/>
            <a:ext cx="13782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r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r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r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r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r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457200" y="1195125"/>
            <a:ext cx="4000500" cy="26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subTitle" idx="3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32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6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with footer 2">
  <p:cSld name="CUSTOM_3_3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>
            <a:spLocks noGrp="1"/>
          </p:cNvSpPr>
          <p:nvPr>
            <p:ph type="body" idx="1"/>
          </p:nvPr>
        </p:nvSpPr>
        <p:spPr>
          <a:xfrm>
            <a:off x="1891900" y="1058025"/>
            <a:ext cx="25569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body" idx="2"/>
          </p:nvPr>
        </p:nvSpPr>
        <p:spPr>
          <a:xfrm>
            <a:off x="457200" y="1058025"/>
            <a:ext cx="13782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r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r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r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r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r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4686100" y="1195125"/>
            <a:ext cx="4000500" cy="26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subTitle" idx="3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33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6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ts val="12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3_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6129700" y="1058025"/>
            <a:ext cx="25569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body" idx="2"/>
          </p:nvPr>
        </p:nvSpPr>
        <p:spPr>
          <a:xfrm>
            <a:off x="4695000" y="1058025"/>
            <a:ext cx="13782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r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r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r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r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r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cxnSp>
        <p:nvCxnSpPr>
          <p:cNvPr id="220" name="Google Shape;220;p34"/>
          <p:cNvCxnSpPr/>
          <p:nvPr/>
        </p:nvCxnSpPr>
        <p:spPr>
          <a:xfrm rot="10800000">
            <a:off x="4572000" y="466575"/>
            <a:ext cx="0" cy="4107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457200" y="1195125"/>
            <a:ext cx="4000500" cy="26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cxnSp>
        <p:nvCxnSpPr>
          <p:cNvPr id="222" name="Google Shape;222;p34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34"/>
          <p:cNvCxnSpPr/>
          <p:nvPr/>
        </p:nvCxnSpPr>
        <p:spPr>
          <a:xfrm>
            <a:off x="342977" y="4606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" name="Google Shape;224;p34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34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6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CUSTOM_3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Google Shape;227;p35"/>
          <p:cNvCxnSpPr/>
          <p:nvPr/>
        </p:nvCxnSpPr>
        <p:spPr>
          <a:xfrm rot="10800000">
            <a:off x="4572000" y="466575"/>
            <a:ext cx="0" cy="4107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457200" y="1195125"/>
            <a:ext cx="4000500" cy="26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cxnSp>
        <p:nvCxnSpPr>
          <p:cNvPr id="229" name="Google Shape;229;p35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35"/>
          <p:cNvCxnSpPr/>
          <p:nvPr/>
        </p:nvCxnSpPr>
        <p:spPr>
          <a:xfrm>
            <a:off x="342977" y="4606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Google Shape;231;p35"/>
          <p:cNvSpPr txBox="1">
            <a:spLocks noGrp="1"/>
          </p:cNvSpPr>
          <p:nvPr>
            <p:ph type="body" idx="1"/>
          </p:nvPr>
        </p:nvSpPr>
        <p:spPr>
          <a:xfrm>
            <a:off x="4933600" y="1058025"/>
            <a:ext cx="35232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" name="Google Shape;233;p35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3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Google Shape;235;p36"/>
          <p:cNvCxnSpPr/>
          <p:nvPr/>
        </p:nvCxnSpPr>
        <p:spPr>
          <a:xfrm rot="10800000">
            <a:off x="3319175" y="466575"/>
            <a:ext cx="0" cy="4107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36"/>
          <p:cNvSpPr txBox="1">
            <a:spLocks noGrp="1"/>
          </p:cNvSpPr>
          <p:nvPr>
            <p:ph type="title"/>
          </p:nvPr>
        </p:nvSpPr>
        <p:spPr>
          <a:xfrm>
            <a:off x="457200" y="1195125"/>
            <a:ext cx="2727300" cy="26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cxnSp>
        <p:nvCxnSpPr>
          <p:cNvPr id="237" name="Google Shape;237;p36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" name="Google Shape;238;p36"/>
          <p:cNvCxnSpPr/>
          <p:nvPr/>
        </p:nvCxnSpPr>
        <p:spPr>
          <a:xfrm>
            <a:off x="342977" y="4606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Google Shape;239;p36"/>
          <p:cNvSpPr/>
          <p:nvPr/>
        </p:nvSpPr>
        <p:spPr>
          <a:xfrm>
            <a:off x="3813602" y="1201513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subTitle" idx="1"/>
          </p:nvPr>
        </p:nvSpPr>
        <p:spPr>
          <a:xfrm>
            <a:off x="4005150" y="1105813"/>
            <a:ext cx="46818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6"/>
          <p:cNvSpPr/>
          <p:nvPr/>
        </p:nvSpPr>
        <p:spPr>
          <a:xfrm>
            <a:off x="3813602" y="1689638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subTitle" idx="2"/>
          </p:nvPr>
        </p:nvSpPr>
        <p:spPr>
          <a:xfrm>
            <a:off x="4005150" y="1593938"/>
            <a:ext cx="46818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6"/>
          <p:cNvSpPr/>
          <p:nvPr/>
        </p:nvSpPr>
        <p:spPr>
          <a:xfrm>
            <a:off x="3813602" y="2177763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6"/>
          <p:cNvSpPr txBox="1">
            <a:spLocks noGrp="1"/>
          </p:cNvSpPr>
          <p:nvPr>
            <p:ph type="subTitle" idx="3"/>
          </p:nvPr>
        </p:nvSpPr>
        <p:spPr>
          <a:xfrm>
            <a:off x="4005150" y="2082063"/>
            <a:ext cx="46818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6"/>
          <p:cNvSpPr/>
          <p:nvPr/>
        </p:nvSpPr>
        <p:spPr>
          <a:xfrm>
            <a:off x="3813602" y="2696488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6"/>
          <p:cNvSpPr txBox="1">
            <a:spLocks noGrp="1"/>
          </p:cNvSpPr>
          <p:nvPr>
            <p:ph type="subTitle" idx="4"/>
          </p:nvPr>
        </p:nvSpPr>
        <p:spPr>
          <a:xfrm>
            <a:off x="4005150" y="2600788"/>
            <a:ext cx="46818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6"/>
          <p:cNvSpPr/>
          <p:nvPr/>
        </p:nvSpPr>
        <p:spPr>
          <a:xfrm>
            <a:off x="3813602" y="3215213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6"/>
          <p:cNvSpPr txBox="1">
            <a:spLocks noGrp="1"/>
          </p:cNvSpPr>
          <p:nvPr>
            <p:ph type="subTitle" idx="5"/>
          </p:nvPr>
        </p:nvSpPr>
        <p:spPr>
          <a:xfrm>
            <a:off x="4005150" y="3119513"/>
            <a:ext cx="46818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6"/>
          <p:cNvSpPr/>
          <p:nvPr/>
        </p:nvSpPr>
        <p:spPr>
          <a:xfrm>
            <a:off x="3813602" y="3733938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6"/>
          <p:cNvSpPr txBox="1">
            <a:spLocks noGrp="1"/>
          </p:cNvSpPr>
          <p:nvPr>
            <p:ph type="subTitle" idx="6"/>
          </p:nvPr>
        </p:nvSpPr>
        <p:spPr>
          <a:xfrm>
            <a:off x="4005150" y="3638238"/>
            <a:ext cx="46818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6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36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footer">
  <p:cSld name="CUSTOM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3544800" cy="4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7"/>
          <p:cNvSpPr txBox="1">
            <a:spLocks noGrp="1"/>
          </p:cNvSpPr>
          <p:nvPr>
            <p:ph type="subTitle" idx="1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56" name="Google Shape;256;p37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7" name="Google Shape;257;p37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1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3544800" cy="4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38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with footer">
  <p:cSld name="CUSTOM_7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458200" cy="8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39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subTitle" idx="1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7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458200" cy="8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40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header and footer">
  <p:cSld name="CUSTOM_2_2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>
            <a:spLocks noGrp="1"/>
          </p:cNvSpPr>
          <p:nvPr>
            <p:ph type="subTitle" idx="1"/>
          </p:nvPr>
        </p:nvSpPr>
        <p:spPr>
          <a:xfrm>
            <a:off x="342900" y="630425"/>
            <a:ext cx="8345700" cy="259200"/>
          </a:xfrm>
          <a:prstGeom prst="rect">
            <a:avLst/>
          </a:prstGeom>
        </p:spPr>
        <p:txBody>
          <a:bodyPr spcFirstLastPara="1" wrap="square" lIns="13715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73" name="Google Shape;273;p41"/>
          <p:cNvSpPr txBox="1">
            <a:spLocks noGrp="1"/>
          </p:cNvSpPr>
          <p:nvPr>
            <p:ph type="title"/>
          </p:nvPr>
        </p:nvSpPr>
        <p:spPr>
          <a:xfrm>
            <a:off x="342900" y="889625"/>
            <a:ext cx="8345700" cy="3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subTitle" idx="2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41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CUSTOM_2_2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>
            <a:spLocks noGrp="1"/>
          </p:cNvSpPr>
          <p:nvPr>
            <p:ph type="subTitle" idx="1"/>
          </p:nvPr>
        </p:nvSpPr>
        <p:spPr>
          <a:xfrm>
            <a:off x="342900" y="630425"/>
            <a:ext cx="8345700" cy="259200"/>
          </a:xfrm>
          <a:prstGeom prst="rect">
            <a:avLst/>
          </a:prstGeom>
        </p:spPr>
        <p:txBody>
          <a:bodyPr spcFirstLastPara="1" wrap="square" lIns="13715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Light"/>
              <a:buNone/>
              <a:defRPr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79" name="Google Shape;279;p42"/>
          <p:cNvSpPr txBox="1">
            <a:spLocks noGrp="1"/>
          </p:cNvSpPr>
          <p:nvPr>
            <p:ph type="title"/>
          </p:nvPr>
        </p:nvSpPr>
        <p:spPr>
          <a:xfrm>
            <a:off x="342900" y="889625"/>
            <a:ext cx="8345700" cy="3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42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footer">
  <p:cSld name="CUSTOM_2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343900" cy="1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subTitle" idx="1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85" name="Google Shape;285;p43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43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42900" y="452925"/>
            <a:ext cx="3544800" cy="4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/>
          <p:nvPr/>
        </p:nvSpPr>
        <p:spPr>
          <a:xfrm>
            <a:off x="4797600" y="685800"/>
            <a:ext cx="3432000" cy="343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2" name="Google Shape;72;p17"/>
          <p:cNvSpPr>
            <a:spLocks noGrp="1"/>
          </p:cNvSpPr>
          <p:nvPr>
            <p:ph type="pic" idx="2"/>
          </p:nvPr>
        </p:nvSpPr>
        <p:spPr>
          <a:xfrm>
            <a:off x="4582800" y="1099500"/>
            <a:ext cx="3233100" cy="32331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7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E46962"/>
          </p15:clr>
        </p15:guide>
        <p15:guide id="2" orient="horz" pos="432">
          <p15:clr>
            <a:srgbClr val="E46962"/>
          </p15:clr>
        </p15:guide>
        <p15:guide id="3" orient="horz" pos="2736">
          <p15:clr>
            <a:srgbClr val="E46962"/>
          </p15:clr>
        </p15:guide>
        <p15:guide id="4" pos="5184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2_1_2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343900" cy="1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cxnSp>
        <p:nvCxnSpPr>
          <p:cNvPr id="289" name="Google Shape;289;p44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44"/>
          <p:cNvCxnSpPr/>
          <p:nvPr/>
        </p:nvCxnSpPr>
        <p:spPr>
          <a:xfrm>
            <a:off x="342977" y="4606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1" name="Google Shape;291;p44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2" name="Google Shape;292;p44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2_1_2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4" name="Google Shape;294;p45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5" name="Google Shape;295;p45"/>
          <p:cNvCxnSpPr/>
          <p:nvPr/>
        </p:nvCxnSpPr>
        <p:spPr>
          <a:xfrm>
            <a:off x="342977" y="4606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45"/>
          <p:cNvSpPr>
            <a:spLocks noGrp="1"/>
          </p:cNvSpPr>
          <p:nvPr>
            <p:ph type="pic" idx="2"/>
          </p:nvPr>
        </p:nvSpPr>
        <p:spPr>
          <a:xfrm>
            <a:off x="457200" y="588788"/>
            <a:ext cx="8229600" cy="3835800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45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45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2_1_2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/>
          <p:nvPr/>
        </p:nvSpPr>
        <p:spPr>
          <a:xfrm>
            <a:off x="342900" y="1834500"/>
            <a:ext cx="2778300" cy="273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01" name="Google Shape;301;p46"/>
          <p:cNvSpPr/>
          <p:nvPr/>
        </p:nvSpPr>
        <p:spPr>
          <a:xfrm>
            <a:off x="2045193" y="1513259"/>
            <a:ext cx="2393400" cy="258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02" name="Google Shape;302;p46"/>
          <p:cNvSpPr/>
          <p:nvPr/>
        </p:nvSpPr>
        <p:spPr>
          <a:xfrm>
            <a:off x="4171372" y="1976202"/>
            <a:ext cx="2393400" cy="2592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03" name="Google Shape;303;p46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458200" cy="7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4" name="Google Shape;304;p46"/>
          <p:cNvSpPr/>
          <p:nvPr/>
        </p:nvSpPr>
        <p:spPr>
          <a:xfrm>
            <a:off x="4712400" y="1513255"/>
            <a:ext cx="4092900" cy="170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05" name="Google Shape;305;p46"/>
          <p:cNvSpPr>
            <a:spLocks noGrp="1"/>
          </p:cNvSpPr>
          <p:nvPr>
            <p:ph type="pic" idx="2"/>
          </p:nvPr>
        </p:nvSpPr>
        <p:spPr>
          <a:xfrm>
            <a:off x="457200" y="1245883"/>
            <a:ext cx="1490700" cy="9573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46"/>
          <p:cNvSpPr>
            <a:spLocks noGrp="1"/>
          </p:cNvSpPr>
          <p:nvPr>
            <p:ph type="pic" idx="3"/>
          </p:nvPr>
        </p:nvSpPr>
        <p:spPr>
          <a:xfrm>
            <a:off x="457200" y="2354103"/>
            <a:ext cx="1934700" cy="20442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46"/>
          <p:cNvSpPr>
            <a:spLocks noGrp="1"/>
          </p:cNvSpPr>
          <p:nvPr>
            <p:ph type="pic" idx="4"/>
          </p:nvPr>
        </p:nvSpPr>
        <p:spPr>
          <a:xfrm>
            <a:off x="2526950" y="1640193"/>
            <a:ext cx="1785300" cy="18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46"/>
          <p:cNvSpPr>
            <a:spLocks noGrp="1"/>
          </p:cNvSpPr>
          <p:nvPr>
            <p:ph type="pic" idx="5"/>
          </p:nvPr>
        </p:nvSpPr>
        <p:spPr>
          <a:xfrm>
            <a:off x="3284627" y="3602162"/>
            <a:ext cx="1299000" cy="1084200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46"/>
          <p:cNvSpPr>
            <a:spLocks noGrp="1"/>
          </p:cNvSpPr>
          <p:nvPr>
            <p:ph type="pic" idx="6"/>
          </p:nvPr>
        </p:nvSpPr>
        <p:spPr>
          <a:xfrm>
            <a:off x="4583875" y="1245829"/>
            <a:ext cx="1716600" cy="2356200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46"/>
          <p:cNvSpPr>
            <a:spLocks noGrp="1"/>
          </p:cNvSpPr>
          <p:nvPr>
            <p:ph type="pic" idx="7"/>
          </p:nvPr>
        </p:nvSpPr>
        <p:spPr>
          <a:xfrm>
            <a:off x="4718575" y="3753392"/>
            <a:ext cx="1299000" cy="6444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46"/>
          <p:cNvSpPr>
            <a:spLocks noGrp="1"/>
          </p:cNvSpPr>
          <p:nvPr>
            <p:ph type="pic" idx="8"/>
          </p:nvPr>
        </p:nvSpPr>
        <p:spPr>
          <a:xfrm>
            <a:off x="6445550" y="2341822"/>
            <a:ext cx="2241300" cy="23442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46"/>
          <p:cNvSpPr>
            <a:spLocks noGrp="1"/>
          </p:cNvSpPr>
          <p:nvPr>
            <p:ph type="pic" idx="9"/>
          </p:nvPr>
        </p:nvSpPr>
        <p:spPr>
          <a:xfrm>
            <a:off x="7387850" y="1231200"/>
            <a:ext cx="1299000" cy="957300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46"/>
          <p:cNvSpPr>
            <a:spLocks noGrp="1"/>
          </p:cNvSpPr>
          <p:nvPr>
            <p:ph type="pic" idx="13"/>
          </p:nvPr>
        </p:nvSpPr>
        <p:spPr>
          <a:xfrm>
            <a:off x="6445750" y="1632987"/>
            <a:ext cx="805500" cy="55590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46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" name="Google Shape;315;p46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2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text and two images">
  <p:cSld name="CUSTOM_2_1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>
            <a:spLocks noGrp="1"/>
          </p:cNvSpPr>
          <p:nvPr>
            <p:ph type="body" idx="1"/>
          </p:nvPr>
        </p:nvSpPr>
        <p:spPr>
          <a:xfrm>
            <a:off x="5969400" y="771725"/>
            <a:ext cx="21339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5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5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5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5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5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5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5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500"/>
              </a:spcBef>
              <a:spcAft>
                <a:spcPts val="50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18" name="Google Shape;318;p47"/>
          <p:cNvSpPr>
            <a:spLocks noGrp="1"/>
          </p:cNvSpPr>
          <p:nvPr>
            <p:ph type="pic" idx="2"/>
          </p:nvPr>
        </p:nvSpPr>
        <p:spPr>
          <a:xfrm>
            <a:off x="457200" y="1625175"/>
            <a:ext cx="5345400" cy="279930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47"/>
          <p:cNvSpPr>
            <a:spLocks noGrp="1"/>
          </p:cNvSpPr>
          <p:nvPr>
            <p:ph type="pic" idx="3"/>
          </p:nvPr>
        </p:nvSpPr>
        <p:spPr>
          <a:xfrm>
            <a:off x="5943600" y="1635225"/>
            <a:ext cx="2743200" cy="27993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47"/>
          <p:cNvSpPr txBox="1">
            <a:spLocks noGrp="1"/>
          </p:cNvSpPr>
          <p:nvPr>
            <p:ph type="subTitle" idx="4"/>
          </p:nvPr>
        </p:nvSpPr>
        <p:spPr>
          <a:xfrm>
            <a:off x="645275" y="479984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7"/>
          <p:cNvSpPr txBox="1">
            <a:spLocks noGrp="1"/>
          </p:cNvSpPr>
          <p:nvPr>
            <p:ph type="subTitle" idx="5"/>
          </p:nvPr>
        </p:nvSpPr>
        <p:spPr>
          <a:xfrm>
            <a:off x="3515675" y="479984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subTitle" idx="6"/>
          </p:nvPr>
        </p:nvSpPr>
        <p:spPr>
          <a:xfrm>
            <a:off x="6386075" y="479984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body" idx="7"/>
          </p:nvPr>
        </p:nvSpPr>
        <p:spPr>
          <a:xfrm>
            <a:off x="3156150" y="771725"/>
            <a:ext cx="21339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5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5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5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5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5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5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5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500"/>
              </a:spcBef>
              <a:spcAft>
                <a:spcPts val="50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body" idx="8"/>
          </p:nvPr>
        </p:nvSpPr>
        <p:spPr>
          <a:xfrm>
            <a:off x="342975" y="771725"/>
            <a:ext cx="21339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5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5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5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5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5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5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5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500"/>
              </a:spcBef>
              <a:spcAft>
                <a:spcPts val="50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25" name="Google Shape;325;p47"/>
          <p:cNvSpPr txBox="1">
            <a:spLocks noGrp="1"/>
          </p:cNvSpPr>
          <p:nvPr>
            <p:ph type="subTitle" idx="9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326" name="Google Shape;326;p47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47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2_1_1_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8"/>
          <p:cNvSpPr txBox="1">
            <a:spLocks noGrp="1"/>
          </p:cNvSpPr>
          <p:nvPr>
            <p:ph type="body" idx="1"/>
          </p:nvPr>
        </p:nvSpPr>
        <p:spPr>
          <a:xfrm>
            <a:off x="6083625" y="3343625"/>
            <a:ext cx="2717400" cy="10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342900" y="452925"/>
            <a:ext cx="84582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331" name="Google Shape;331;p48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" name="Google Shape;332;p48"/>
          <p:cNvCxnSpPr/>
          <p:nvPr/>
        </p:nvCxnSpPr>
        <p:spPr>
          <a:xfrm>
            <a:off x="342977" y="1266068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3" name="Google Shape;333;p48"/>
          <p:cNvSpPr/>
          <p:nvPr/>
        </p:nvSpPr>
        <p:spPr>
          <a:xfrm>
            <a:off x="453727" y="3020850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8"/>
          <p:cNvSpPr txBox="1">
            <a:spLocks noGrp="1"/>
          </p:cNvSpPr>
          <p:nvPr>
            <p:ph type="subTitle" idx="2"/>
          </p:nvPr>
        </p:nvSpPr>
        <p:spPr>
          <a:xfrm>
            <a:off x="645275" y="2925159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8"/>
          <p:cNvSpPr txBox="1">
            <a:spLocks noGrp="1"/>
          </p:cNvSpPr>
          <p:nvPr>
            <p:ph type="body" idx="3"/>
          </p:nvPr>
        </p:nvSpPr>
        <p:spPr>
          <a:xfrm>
            <a:off x="342975" y="3343625"/>
            <a:ext cx="2717400" cy="10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48"/>
          <p:cNvSpPr/>
          <p:nvPr/>
        </p:nvSpPr>
        <p:spPr>
          <a:xfrm>
            <a:off x="3324052" y="3020850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8"/>
          <p:cNvSpPr txBox="1">
            <a:spLocks noGrp="1"/>
          </p:cNvSpPr>
          <p:nvPr>
            <p:ph type="subTitle" idx="4"/>
          </p:nvPr>
        </p:nvSpPr>
        <p:spPr>
          <a:xfrm>
            <a:off x="3515600" y="2925159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5"/>
          </p:nvPr>
        </p:nvSpPr>
        <p:spPr>
          <a:xfrm>
            <a:off x="3213300" y="3343625"/>
            <a:ext cx="2717400" cy="10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/>
          <p:nvPr/>
        </p:nvSpPr>
        <p:spPr>
          <a:xfrm>
            <a:off x="6194377" y="3020850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subTitle" idx="6"/>
          </p:nvPr>
        </p:nvSpPr>
        <p:spPr>
          <a:xfrm>
            <a:off x="6385925" y="2925159"/>
            <a:ext cx="24150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>
            <a:spLocks noGrp="1"/>
          </p:cNvSpPr>
          <p:nvPr>
            <p:ph type="pic" idx="7"/>
          </p:nvPr>
        </p:nvSpPr>
        <p:spPr>
          <a:xfrm>
            <a:off x="6194375" y="1494125"/>
            <a:ext cx="2492400" cy="1300800"/>
          </a:xfrm>
          <a:prstGeom prst="rect">
            <a:avLst/>
          </a:prstGeom>
          <a:noFill/>
          <a:ln>
            <a:noFill/>
          </a:ln>
        </p:spPr>
      </p:sp>
      <p:sp>
        <p:nvSpPr>
          <p:cNvPr id="342" name="Google Shape;342;p48"/>
          <p:cNvSpPr>
            <a:spLocks noGrp="1"/>
          </p:cNvSpPr>
          <p:nvPr>
            <p:ph type="pic" idx="8"/>
          </p:nvPr>
        </p:nvSpPr>
        <p:spPr>
          <a:xfrm>
            <a:off x="455475" y="1494125"/>
            <a:ext cx="2492400" cy="13008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48"/>
          <p:cNvSpPr>
            <a:spLocks noGrp="1"/>
          </p:cNvSpPr>
          <p:nvPr>
            <p:ph type="pic" idx="9"/>
          </p:nvPr>
        </p:nvSpPr>
        <p:spPr>
          <a:xfrm>
            <a:off x="3324925" y="1494125"/>
            <a:ext cx="2492400" cy="1300800"/>
          </a:xfrm>
          <a:prstGeom prst="rect">
            <a:avLst/>
          </a:prstGeom>
          <a:noFill/>
          <a:ln>
            <a:noFill/>
          </a:ln>
        </p:spPr>
      </p:sp>
      <p:sp>
        <p:nvSpPr>
          <p:cNvPr id="344" name="Google Shape;344;p48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" name="Google Shape;345;p48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2_1_1_1_1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 txBox="1">
            <a:spLocks noGrp="1"/>
          </p:cNvSpPr>
          <p:nvPr>
            <p:ph type="title"/>
          </p:nvPr>
        </p:nvSpPr>
        <p:spPr>
          <a:xfrm>
            <a:off x="342900" y="452925"/>
            <a:ext cx="84582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348" name="Google Shape;348;p49"/>
          <p:cNvCxnSpPr/>
          <p:nvPr/>
        </p:nvCxnSpPr>
        <p:spPr>
          <a:xfrm>
            <a:off x="342977" y="45689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9" name="Google Shape;349;p49"/>
          <p:cNvCxnSpPr/>
          <p:nvPr/>
        </p:nvCxnSpPr>
        <p:spPr>
          <a:xfrm>
            <a:off x="342977" y="1266068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0" name="Google Shape;350;p49"/>
          <p:cNvSpPr>
            <a:spLocks noGrp="1"/>
          </p:cNvSpPr>
          <p:nvPr>
            <p:ph type="pic" idx="2"/>
          </p:nvPr>
        </p:nvSpPr>
        <p:spPr>
          <a:xfrm>
            <a:off x="455475" y="1494125"/>
            <a:ext cx="3621300" cy="1300800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49"/>
          <p:cNvSpPr/>
          <p:nvPr/>
        </p:nvSpPr>
        <p:spPr>
          <a:xfrm>
            <a:off x="453727" y="3020850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9"/>
          <p:cNvSpPr txBox="1">
            <a:spLocks noGrp="1"/>
          </p:cNvSpPr>
          <p:nvPr>
            <p:ph type="subTitle" idx="1"/>
          </p:nvPr>
        </p:nvSpPr>
        <p:spPr>
          <a:xfrm>
            <a:off x="645275" y="2925159"/>
            <a:ext cx="36213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49"/>
          <p:cNvSpPr txBox="1">
            <a:spLocks noGrp="1"/>
          </p:cNvSpPr>
          <p:nvPr>
            <p:ph type="body" idx="3"/>
          </p:nvPr>
        </p:nvSpPr>
        <p:spPr>
          <a:xfrm>
            <a:off x="342975" y="3343625"/>
            <a:ext cx="3923700" cy="10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49"/>
          <p:cNvSpPr/>
          <p:nvPr/>
        </p:nvSpPr>
        <p:spPr>
          <a:xfrm>
            <a:off x="4689277" y="3020850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49"/>
          <p:cNvSpPr txBox="1">
            <a:spLocks noGrp="1"/>
          </p:cNvSpPr>
          <p:nvPr>
            <p:ph type="subTitle" idx="4"/>
          </p:nvPr>
        </p:nvSpPr>
        <p:spPr>
          <a:xfrm>
            <a:off x="5261825" y="2925159"/>
            <a:ext cx="36213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9"/>
          <p:cNvSpPr txBox="1">
            <a:spLocks noGrp="1"/>
          </p:cNvSpPr>
          <p:nvPr>
            <p:ph type="body" idx="5"/>
          </p:nvPr>
        </p:nvSpPr>
        <p:spPr>
          <a:xfrm>
            <a:off x="4959525" y="3343625"/>
            <a:ext cx="3923700" cy="10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49"/>
          <p:cNvSpPr>
            <a:spLocks noGrp="1"/>
          </p:cNvSpPr>
          <p:nvPr>
            <p:ph type="pic" idx="6"/>
          </p:nvPr>
        </p:nvSpPr>
        <p:spPr>
          <a:xfrm>
            <a:off x="5070275" y="1494125"/>
            <a:ext cx="3621300" cy="1300800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49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9" name="Google Shape;359;p49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text">
  <p:cSld name="CUSTOM_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"/>
          <p:cNvSpPr txBox="1">
            <a:spLocks noGrp="1"/>
          </p:cNvSpPr>
          <p:nvPr>
            <p:ph type="subTitle" idx="1"/>
          </p:nvPr>
        </p:nvSpPr>
        <p:spPr>
          <a:xfrm>
            <a:off x="342925" y="457200"/>
            <a:ext cx="4068000" cy="27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362" name="Google Shape;362;p50"/>
          <p:cNvSpPr txBox="1">
            <a:spLocks noGrp="1"/>
          </p:cNvSpPr>
          <p:nvPr>
            <p:ph type="subTitle" idx="2"/>
          </p:nvPr>
        </p:nvSpPr>
        <p:spPr>
          <a:xfrm>
            <a:off x="4724500" y="457200"/>
            <a:ext cx="2506500" cy="27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363" name="Google Shape;363;p50"/>
          <p:cNvSpPr txBox="1">
            <a:spLocks noGrp="1"/>
          </p:cNvSpPr>
          <p:nvPr>
            <p:ph type="subTitle" idx="3"/>
          </p:nvPr>
        </p:nvSpPr>
        <p:spPr>
          <a:xfrm>
            <a:off x="7494500" y="457200"/>
            <a:ext cx="1192500" cy="27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364" name="Google Shape;364;p50"/>
          <p:cNvSpPr txBox="1">
            <a:spLocks noGrp="1"/>
          </p:cNvSpPr>
          <p:nvPr>
            <p:ph type="body" idx="4"/>
          </p:nvPr>
        </p:nvSpPr>
        <p:spPr>
          <a:xfrm>
            <a:off x="342925" y="3553200"/>
            <a:ext cx="4068000" cy="10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65" name="Google Shape;365;p50"/>
          <p:cNvSpPr txBox="1">
            <a:spLocks noGrp="1"/>
          </p:cNvSpPr>
          <p:nvPr>
            <p:ph type="body" idx="5"/>
          </p:nvPr>
        </p:nvSpPr>
        <p:spPr>
          <a:xfrm>
            <a:off x="4724500" y="3553200"/>
            <a:ext cx="2506500" cy="10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66" name="Google Shape;366;p50"/>
          <p:cNvSpPr txBox="1">
            <a:spLocks noGrp="1"/>
          </p:cNvSpPr>
          <p:nvPr>
            <p:ph type="body" idx="6"/>
          </p:nvPr>
        </p:nvSpPr>
        <p:spPr>
          <a:xfrm>
            <a:off x="7494400" y="3553200"/>
            <a:ext cx="1192500" cy="10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67" name="Google Shape;367;p50"/>
          <p:cNvSpPr txBox="1">
            <a:spLocks noGrp="1"/>
          </p:cNvSpPr>
          <p:nvPr>
            <p:ph type="subTitle" idx="7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368" name="Google Shape;368;p50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50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lage elements">
  <p:cSld name="CUSTOM_5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1"/>
          <p:cNvSpPr txBox="1">
            <a:spLocks noGrp="1"/>
          </p:cNvSpPr>
          <p:nvPr>
            <p:ph type="title"/>
          </p:nvPr>
        </p:nvSpPr>
        <p:spPr>
          <a:xfrm>
            <a:off x="342900" y="452925"/>
            <a:ext cx="8354400" cy="15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1"/>
          <p:cNvSpPr txBox="1">
            <a:spLocks noGrp="1"/>
          </p:cNvSpPr>
          <p:nvPr>
            <p:ph type="subTitle" idx="1"/>
          </p:nvPr>
        </p:nvSpPr>
        <p:spPr>
          <a:xfrm>
            <a:off x="342900" y="3868525"/>
            <a:ext cx="1953300" cy="259200"/>
          </a:xfrm>
          <a:prstGeom prst="rect">
            <a:avLst/>
          </a:prstGeom>
        </p:spPr>
        <p:txBody>
          <a:bodyPr spcFirstLastPara="1" wrap="square" lIns="13715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Sans Medium"/>
              <a:buNone/>
              <a:defRPr sz="8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subTitle" idx="2"/>
          </p:nvPr>
        </p:nvSpPr>
        <p:spPr>
          <a:xfrm>
            <a:off x="2473100" y="3868525"/>
            <a:ext cx="1953300" cy="259200"/>
          </a:xfrm>
          <a:prstGeom prst="rect">
            <a:avLst/>
          </a:prstGeom>
        </p:spPr>
        <p:txBody>
          <a:bodyPr spcFirstLastPara="1" wrap="square" lIns="13715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Sans Medium"/>
              <a:buNone/>
              <a:defRPr sz="8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>
            <a:endParaRPr/>
          </a:p>
        </p:txBody>
      </p:sp>
      <p:sp>
        <p:nvSpPr>
          <p:cNvPr id="374" name="Google Shape;374;p51"/>
          <p:cNvSpPr txBox="1">
            <a:spLocks noGrp="1"/>
          </p:cNvSpPr>
          <p:nvPr>
            <p:ph type="subTitle" idx="3"/>
          </p:nvPr>
        </p:nvSpPr>
        <p:spPr>
          <a:xfrm>
            <a:off x="4603300" y="3868525"/>
            <a:ext cx="1953300" cy="259200"/>
          </a:xfrm>
          <a:prstGeom prst="rect">
            <a:avLst/>
          </a:prstGeom>
        </p:spPr>
        <p:txBody>
          <a:bodyPr spcFirstLastPara="1" wrap="square" lIns="13715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Sans Medium"/>
              <a:buNone/>
              <a:defRPr sz="8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>
            <a:endParaRPr/>
          </a:p>
        </p:txBody>
      </p:sp>
      <p:sp>
        <p:nvSpPr>
          <p:cNvPr id="375" name="Google Shape;375;p51"/>
          <p:cNvSpPr txBox="1">
            <a:spLocks noGrp="1"/>
          </p:cNvSpPr>
          <p:nvPr>
            <p:ph type="subTitle" idx="4"/>
          </p:nvPr>
        </p:nvSpPr>
        <p:spPr>
          <a:xfrm>
            <a:off x="6733500" y="3868525"/>
            <a:ext cx="1953300" cy="259200"/>
          </a:xfrm>
          <a:prstGeom prst="rect">
            <a:avLst/>
          </a:prstGeom>
        </p:spPr>
        <p:txBody>
          <a:bodyPr spcFirstLastPara="1" wrap="square" lIns="13715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Sans Medium"/>
              <a:buNone/>
              <a:defRPr sz="8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Sans Medium"/>
              <a:buNone/>
              <a:defRPr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>
            <a:endParaRPr/>
          </a:p>
        </p:txBody>
      </p:sp>
      <p:sp>
        <p:nvSpPr>
          <p:cNvPr id="376" name="Google Shape;376;p51"/>
          <p:cNvSpPr txBox="1">
            <a:spLocks noGrp="1"/>
          </p:cNvSpPr>
          <p:nvPr>
            <p:ph type="subTitle" idx="5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377" name="Google Shape;377;p51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51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9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2"/>
          <p:cNvSpPr txBox="1">
            <a:spLocks noGrp="1"/>
          </p:cNvSpPr>
          <p:nvPr>
            <p:ph type="body" idx="1"/>
          </p:nvPr>
        </p:nvSpPr>
        <p:spPr>
          <a:xfrm>
            <a:off x="457200" y="3899675"/>
            <a:ext cx="51924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81" name="Google Shape;381;p52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2" name="Google Shape;382;p52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/>
          <p:nvPr/>
        </p:nvSpPr>
        <p:spPr>
          <a:xfrm>
            <a:off x="4797600" y="685800"/>
            <a:ext cx="3432000" cy="343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7" name="Google Shape;77;p18"/>
          <p:cNvSpPr>
            <a:spLocks noGrp="1"/>
          </p:cNvSpPr>
          <p:nvPr>
            <p:ph type="pic" idx="2"/>
          </p:nvPr>
        </p:nvSpPr>
        <p:spPr>
          <a:xfrm>
            <a:off x="4582800" y="1099500"/>
            <a:ext cx="3233100" cy="32331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342975" y="2630575"/>
            <a:ext cx="3752700" cy="19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342900" y="452925"/>
            <a:ext cx="3752700" cy="20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8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E46962"/>
          </p15:clr>
        </p15:guide>
        <p15:guide id="2" orient="horz" pos="432">
          <p15:clr>
            <a:srgbClr val="E46962"/>
          </p15:clr>
        </p15:guide>
        <p15:guide id="3" orient="horz" pos="2736">
          <p15:clr>
            <a:srgbClr val="E46962"/>
          </p15:clr>
        </p15:guide>
        <p15:guide id="4" pos="5184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subTitle" idx="1"/>
          </p:nvPr>
        </p:nvSpPr>
        <p:spPr>
          <a:xfrm>
            <a:off x="4582900" y="1058100"/>
            <a:ext cx="10476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lvl="1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lvl="2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lvl="3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lvl="4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lvl="5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lvl="6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lvl="7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lvl="8" algn="r">
              <a:spcBef>
                <a:spcPts val="400"/>
              </a:spcBef>
              <a:spcAft>
                <a:spcPts val="40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ubTitle" idx="2"/>
          </p:nvPr>
        </p:nvSpPr>
        <p:spPr>
          <a:xfrm>
            <a:off x="6284500" y="1058100"/>
            <a:ext cx="24024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lvl="1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lvl="2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lvl="3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lvl="4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lvl="5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lvl="6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lvl="7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lvl="8" algn="r">
              <a:spcBef>
                <a:spcPts val="400"/>
              </a:spcBef>
              <a:spcAft>
                <a:spcPts val="40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3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342900" y="1817100"/>
            <a:ext cx="3650700" cy="15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9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ection title and description">
  <p:cSld name="SECTION_HEADER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342900" y="1817100"/>
            <a:ext cx="3650700" cy="15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1"/>
          </p:nvPr>
        </p:nvSpPr>
        <p:spPr>
          <a:xfrm>
            <a:off x="4582900" y="1058100"/>
            <a:ext cx="4104000" cy="30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lvl="1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lvl="2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lvl="3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lvl="4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lvl="5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lvl="6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lvl="7" algn="r">
              <a:spcBef>
                <a:spcPts val="400"/>
              </a:spcBef>
              <a:spcAft>
                <a:spcPts val="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lvl="8" algn="r">
              <a:spcBef>
                <a:spcPts val="400"/>
              </a:spcBef>
              <a:spcAft>
                <a:spcPts val="400"/>
              </a:spcAft>
              <a:buSzPts val="2000"/>
              <a:buFont typeface="IBM Plex Sans Light"/>
              <a:buNone/>
              <a:defRPr sz="2000"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20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one column text">
  <p:cSld name="CUSTOM_8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342900" y="452925"/>
            <a:ext cx="5394600" cy="9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/>
          <p:nvPr/>
        </p:nvSpPr>
        <p:spPr>
          <a:xfrm>
            <a:off x="453727" y="1590913"/>
            <a:ext cx="132900" cy="1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645275" y="1495225"/>
            <a:ext cx="53946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2"/>
          </p:nvPr>
        </p:nvSpPr>
        <p:spPr>
          <a:xfrm>
            <a:off x="342975" y="1913700"/>
            <a:ext cx="5697000" cy="26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21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big idea with image" type="tx">
  <p:cSld name="TITLE_AND_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1223925" y="457200"/>
            <a:ext cx="3435000" cy="18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ubTitle" idx="1"/>
          </p:nvPr>
        </p:nvSpPr>
        <p:spPr>
          <a:xfrm>
            <a:off x="5239600" y="871784"/>
            <a:ext cx="34473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2"/>
          </p:nvPr>
        </p:nvSpPr>
        <p:spPr>
          <a:xfrm>
            <a:off x="4937300" y="1290250"/>
            <a:ext cx="2875500" cy="28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3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22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2">
          <p15:clr>
            <a:srgbClr val="E46962"/>
          </p15:clr>
        </p15:guide>
        <p15:guide id="2" orient="horz" pos="2594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with image">
  <p:cSld name="TITLE_AND_BODY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subTitle" idx="1"/>
          </p:nvPr>
        </p:nvSpPr>
        <p:spPr>
          <a:xfrm>
            <a:off x="5239600" y="871784"/>
            <a:ext cx="34611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2"/>
          </p:nvPr>
        </p:nvSpPr>
        <p:spPr>
          <a:xfrm>
            <a:off x="4937300" y="1290250"/>
            <a:ext cx="37482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3"/>
          </p:nvPr>
        </p:nvSpPr>
        <p:spPr>
          <a:xfrm>
            <a:off x="5239600" y="1997709"/>
            <a:ext cx="34611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4"/>
          </p:nvPr>
        </p:nvSpPr>
        <p:spPr>
          <a:xfrm>
            <a:off x="4937300" y="2416175"/>
            <a:ext cx="37482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5"/>
          </p:nvPr>
        </p:nvSpPr>
        <p:spPr>
          <a:xfrm>
            <a:off x="5239600" y="3123634"/>
            <a:ext cx="3461100" cy="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0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400"/>
              </a:spcAft>
              <a:buSzPts val="10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6"/>
          </p:nvPr>
        </p:nvSpPr>
        <p:spPr>
          <a:xfrm>
            <a:off x="4937300" y="3542100"/>
            <a:ext cx="37482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1223925" y="457200"/>
            <a:ext cx="3435000" cy="18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7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40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3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BM Plex Sans Light"/>
              <a:buNone/>
              <a:defRPr sz="4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BM Plex Sans Light"/>
              <a:buNone/>
              <a:defRPr sz="4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BM Plex Sans Light"/>
              <a:buNone/>
              <a:defRPr sz="4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BM Plex Sans Light"/>
              <a:buNone/>
              <a:defRPr sz="4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BM Plex Sans Light"/>
              <a:buNone/>
              <a:defRPr sz="4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BM Plex Sans Light"/>
              <a:buNone/>
              <a:defRPr sz="4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BM Plex Sans Light"/>
              <a:buNone/>
              <a:defRPr sz="4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BM Plex Sans Light"/>
              <a:buNone/>
              <a:defRPr sz="4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BM Plex Sans Light"/>
              <a:buNone/>
              <a:defRPr sz="4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2505000"/>
            <a:ext cx="8520600" cy="2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Light"/>
              <a:buChar char="●"/>
              <a:defRPr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0480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Light"/>
              <a:buChar char="○"/>
              <a:defRPr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0480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Light"/>
              <a:buChar char="■"/>
              <a:defRPr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0480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Light"/>
              <a:buChar char="●"/>
              <a:defRPr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0480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Light"/>
              <a:buChar char="○"/>
              <a:defRPr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0480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Light"/>
              <a:buChar char="■"/>
              <a:defRPr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0480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Light"/>
              <a:buChar char="●"/>
              <a:defRPr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0480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Light"/>
              <a:buChar char="○"/>
              <a:defRPr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04800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Font typeface="IBM Plex Sans Light"/>
              <a:buChar char="■"/>
              <a:defRPr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6">
          <p15:clr>
            <a:srgbClr val="E46962"/>
          </p15:clr>
        </p15:guide>
        <p15:guide id="2" pos="288">
          <p15:clr>
            <a:srgbClr val="E46962"/>
          </p15:clr>
        </p15:guide>
        <p15:guide id="3" orient="horz" pos="288">
          <p15:clr>
            <a:srgbClr val="E46962"/>
          </p15:clr>
        </p15:guide>
        <p15:guide id="4" pos="5472">
          <p15:clr>
            <a:srgbClr val="E46962"/>
          </p15:clr>
        </p15:guide>
        <p15:guide id="5" orient="horz" pos="2878">
          <p15:clr>
            <a:srgbClr val="E46962"/>
          </p15:clr>
        </p15:guide>
        <p15:guide id="6" pos="5544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 txBox="1">
            <a:spLocks noGrp="1"/>
          </p:cNvSpPr>
          <p:nvPr>
            <p:ph type="title"/>
          </p:nvPr>
        </p:nvSpPr>
        <p:spPr>
          <a:xfrm>
            <a:off x="135600" y="685800"/>
            <a:ext cx="5022300" cy="27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5974"/>
              <a:buFont typeface="Arial"/>
              <a:buNone/>
            </a:pPr>
            <a:r>
              <a:rPr lang="en" sz="32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Detecting Emergent Macartney Rose (</a:t>
            </a:r>
            <a:r>
              <a:rPr lang="en" sz="3200" i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Rosa bracteata)</a:t>
            </a:r>
            <a:r>
              <a:rPr lang="en" sz="32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Using Very Fine Resolution Imagery</a:t>
            </a:r>
            <a:endParaRPr sz="32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9" name="Google Shape;389;p54"/>
          <p:cNvSpPr txBox="1">
            <a:spLocks noGrp="1"/>
          </p:cNvSpPr>
          <p:nvPr>
            <p:ph type="subTitle" idx="1"/>
          </p:nvPr>
        </p:nvSpPr>
        <p:spPr>
          <a:xfrm>
            <a:off x="135589" y="4400125"/>
            <a:ext cx="2137500" cy="4494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endParaRPr/>
          </a:p>
        </p:txBody>
      </p:sp>
      <p:sp>
        <p:nvSpPr>
          <p:cNvPr id="390" name="Google Shape;390;p54"/>
          <p:cNvSpPr txBox="1">
            <a:spLocks noGrp="1"/>
          </p:cNvSpPr>
          <p:nvPr>
            <p:ph type="subTitle" idx="4294967295"/>
          </p:nvPr>
        </p:nvSpPr>
        <p:spPr>
          <a:xfrm>
            <a:off x="135589" y="3403274"/>
            <a:ext cx="4523323" cy="745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William C. Longoria*, Shanna R. Gleason*, Michael C. Allison**,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Jacob E. Lucero*, Javier M. Osorio Leyton*, William E. Rogers***,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Alexandria M. DiMaggio****, Humberto L. Perotto-Baldivieso*</a:t>
            </a:r>
          </a:p>
        </p:txBody>
      </p:sp>
      <p:sp>
        <p:nvSpPr>
          <p:cNvPr id="391" name="Google Shape;391;p54"/>
          <p:cNvSpPr txBox="1"/>
          <p:nvPr/>
        </p:nvSpPr>
        <p:spPr>
          <a:xfrm>
            <a:off x="248675" y="3792450"/>
            <a:ext cx="2753700" cy="11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94" name="Google Shape;394;p54" title="Screenshot 2025-03-27 164220.png"/>
          <p:cNvPicPr preferRelativeResize="0"/>
          <p:nvPr/>
        </p:nvPicPr>
        <p:blipFill rotWithShape="1">
          <a:blip r:embed="rId3">
            <a:alphaModFix/>
          </a:blip>
          <a:srcRect t="9796" r="10426"/>
          <a:stretch/>
        </p:blipFill>
        <p:spPr>
          <a:xfrm>
            <a:off x="5056812" y="823607"/>
            <a:ext cx="3505475" cy="2997993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2CE2F0-E6E9-99D1-258A-18232668888C}"/>
              </a:ext>
            </a:extLst>
          </p:cNvPr>
          <p:cNvSpPr txBox="1"/>
          <p:nvPr/>
        </p:nvSpPr>
        <p:spPr>
          <a:xfrm>
            <a:off x="5056812" y="3959407"/>
            <a:ext cx="37685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*Department of Rangeland, Wildlife, &amp; Fisheries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Management, Texas A&amp;M University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**Raptor Aerial Services LLC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***Department of Ecology and Conservation Biology,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Texas A&amp;M University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****Coastal Prairie Conservancy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2"/>
          <p:cNvSpPr txBox="1"/>
          <p:nvPr/>
        </p:nvSpPr>
        <p:spPr>
          <a:xfrm>
            <a:off x="276522" y="906600"/>
            <a:ext cx="4317600" cy="412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 pixel has an area of </a:t>
            </a:r>
            <a:r>
              <a:rPr lang="en" sz="2400" b="1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1.32cm</a:t>
            </a:r>
            <a:r>
              <a:rPr lang="en" sz="2400" b="1" baseline="300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pixel count for a target patch of emergent Macartney rose is </a:t>
            </a:r>
            <a:r>
              <a:rPr lang="en" sz="2400" b="1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multiplying the # of pixels of the patch by (1.32*1.32cm</a:t>
            </a:r>
            <a:r>
              <a:rPr lang="en" sz="2400" baseline="300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we can determine the </a:t>
            </a:r>
            <a:r>
              <a:rPr lang="en" sz="2400" b="1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minimum detectable area</a:t>
            </a: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74E2D-9F84-697F-9FD8-4EFA5D9FF0C8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Methodology Continued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lose-up of a snow covered ground&#10;&#10;AI-generated content may be incorrect.">
            <a:extLst>
              <a:ext uri="{FF2B5EF4-FFF2-40B4-BE49-F238E27FC236}">
                <a16:creationId xmlns:a16="http://schemas.microsoft.com/office/drawing/2014/main" id="{9FC6AF84-2850-CCED-B8BC-7C49C8E85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10" y="1118242"/>
            <a:ext cx="3674158" cy="3674158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3"/>
          <p:cNvSpPr txBox="1"/>
          <p:nvPr/>
        </p:nvSpPr>
        <p:spPr>
          <a:xfrm>
            <a:off x="150641" y="116582"/>
            <a:ext cx="5033199" cy="418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u="sng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</a:t>
            </a:r>
            <a:r>
              <a:rPr lang="en" sz="2400" u="sng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accuracy settings:</a:t>
            </a:r>
            <a:endParaRPr lang="en-US" sz="2400" u="sng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Spectral Detail:17</a:t>
            </a: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Spatial Detail: 17</a:t>
            </a: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 of Pixels per Segment: 3000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Overall Accuracy: 86%</a:t>
            </a: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en" sz="2400" u="sng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2400" b="1" u="sng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owest</a:t>
            </a:r>
            <a:r>
              <a:rPr lang="en" sz="2400" u="sng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accuracy settings:</a:t>
            </a:r>
            <a:endParaRPr sz="2400" u="sng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Spectral Detail: 5</a:t>
            </a: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Spatial Detail: 5</a:t>
            </a: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 of Pixels per Segment: 1000</a:t>
            </a: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Overall Accuracy: 64%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Smallest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 Patch Size: 33cm</a:t>
            </a:r>
            <a:r>
              <a:rPr lang="en" sz="2400" baseline="300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</a:rPr>
              <a:t> ~ 2 in</a:t>
            </a:r>
            <a:r>
              <a:rPr lang="en" sz="2400" baseline="300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aseline="300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77" name="Google Shape;477;p63" title="Will_3D_scatterplot.JPG"/>
          <p:cNvPicPr preferRelativeResize="0"/>
          <p:nvPr/>
        </p:nvPicPr>
        <p:blipFill rotWithShape="1">
          <a:blip r:embed="rId3">
            <a:alphaModFix/>
          </a:blip>
          <a:srcRect l="2924" t="22893" r="1500" b="15681"/>
          <a:stretch/>
        </p:blipFill>
        <p:spPr>
          <a:xfrm>
            <a:off x="4594122" y="992063"/>
            <a:ext cx="3807899" cy="3159374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8858AD-2969-200D-A15A-BCCB5C65F425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9EC207-0635-132F-6BC8-009C5457942E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Conclusions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93EF5E-F906-B156-8D55-75A3720129B8}"/>
              </a:ext>
            </a:extLst>
          </p:cNvPr>
          <p:cNvSpPr txBox="1"/>
          <p:nvPr/>
        </p:nvSpPr>
        <p:spPr>
          <a:xfrm>
            <a:off x="448003" y="1479331"/>
            <a:ext cx="7880130" cy="2526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Higher spatial and spectral detail = higher accuracy of Macartney rose.</a:t>
            </a:r>
            <a:endParaRPr lang="en" dirty="0">
              <a:solidFill>
                <a:schemeClr val="bg1">
                  <a:lumMod val="10000"/>
                </a:schemeClr>
              </a:solidFill>
            </a:endParaRPr>
          </a:p>
          <a:p>
            <a:endParaRPr lang="en" sz="2400" dirty="0">
              <a:solidFill>
                <a:schemeClr val="bg1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Smaller segment sizes = smaller detectable patch size.</a:t>
            </a:r>
            <a:endParaRPr lang="en" dirty="0">
              <a:solidFill>
                <a:schemeClr val="bg1">
                  <a:lumMod val="10000"/>
                </a:schemeClr>
              </a:solidFill>
            </a:endParaRPr>
          </a:p>
          <a:p>
            <a:endParaRPr lang="en" sz="2400" dirty="0">
              <a:solidFill>
                <a:schemeClr val="bg1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More classes may result in higher accuracy.</a:t>
            </a:r>
            <a:endParaRPr lang="en" dirty="0">
              <a:solidFill>
                <a:schemeClr val="bg1">
                  <a:lumMod val="10000"/>
                </a:schemeClr>
              </a:solidFill>
            </a:endParaRPr>
          </a:p>
          <a:p>
            <a:pPr marL="609600" indent="-457200">
              <a:lnSpc>
                <a:spcPct val="110000"/>
              </a:lnSpc>
              <a:buAutoNum type="arabicPeriod"/>
            </a:pP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EFB3B6-1419-2BA6-057F-18A0D4F47BB4}"/>
              </a:ext>
            </a:extLst>
          </p:cNvPr>
          <p:cNvSpPr txBox="1"/>
          <p:nvPr/>
        </p:nvSpPr>
        <p:spPr>
          <a:xfrm>
            <a:off x="447368" y="116582"/>
            <a:ext cx="8239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What Comes Next?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2788D-0FAD-1B7B-D9D0-6B6DF048FFD4}"/>
              </a:ext>
            </a:extLst>
          </p:cNvPr>
          <p:cNvSpPr txBox="1"/>
          <p:nvPr/>
        </p:nvSpPr>
        <p:spPr>
          <a:xfrm>
            <a:off x="5157744" y="2379071"/>
            <a:ext cx="34618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Photo of NAIP </a:t>
            </a:r>
            <a:r>
              <a:rPr lang="en-US"/>
              <a:t>Imagery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ABCB8-E707-B402-046A-A7D37FEE15E9}"/>
              </a:ext>
            </a:extLst>
          </p:cNvPr>
          <p:cNvSpPr txBox="1"/>
          <p:nvPr/>
        </p:nvSpPr>
        <p:spPr>
          <a:xfrm>
            <a:off x="285019" y="1613070"/>
            <a:ext cx="4945887" cy="20942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953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Creating an improved range of settings.</a:t>
            </a:r>
            <a:endParaRPr lang="en" sz="2400" dirty="0">
              <a:solidFill>
                <a:schemeClr val="bg1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marL="609600" indent="-457200">
              <a:lnSpc>
                <a:spcPct val="110000"/>
              </a:lnSpc>
              <a:buAutoNum type="arabicPeriod"/>
            </a:pPr>
            <a:endParaRPr lang="en-US" sz="2400" dirty="0">
              <a:solidFill>
                <a:srgbClr val="004A2E"/>
              </a:solidFill>
              <a:latin typeface="Times New Roman"/>
              <a:cs typeface="Times New Roman"/>
            </a:endParaRPr>
          </a:p>
          <a:p>
            <a:pPr marL="4953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Decreasing the minimum detectable patch size to &lt;33</a:t>
            </a: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cm</a:t>
            </a:r>
            <a:r>
              <a:rPr lang="en" sz="2400" baseline="30000" dirty="0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lang="en" sz="2400" dirty="0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5" name="Google Shape;394;p54" title="Screenshot 2025-03-27 164220.png">
            <a:extLst>
              <a:ext uri="{FF2B5EF4-FFF2-40B4-BE49-F238E27FC236}">
                <a16:creationId xmlns:a16="http://schemas.microsoft.com/office/drawing/2014/main" id="{3349A240-A439-C5EB-DE27-1B10BAB086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796" r="10426"/>
          <a:stretch/>
        </p:blipFill>
        <p:spPr>
          <a:xfrm>
            <a:off x="5353506" y="1072753"/>
            <a:ext cx="3505475" cy="2997993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87">
          <a:extLst>
            <a:ext uri="{FF2B5EF4-FFF2-40B4-BE49-F238E27FC236}">
              <a16:creationId xmlns:a16="http://schemas.microsoft.com/office/drawing/2014/main" id="{B75CF2F7-5C6E-3D37-8F7C-BE9A1A9E4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A3E2E-BAAE-2C7B-E5F3-0CBDC54EF83E}"/>
              </a:ext>
            </a:extLst>
          </p:cNvPr>
          <p:cNvSpPr txBox="1"/>
          <p:nvPr/>
        </p:nvSpPr>
        <p:spPr>
          <a:xfrm>
            <a:off x="447368" y="116582"/>
            <a:ext cx="8239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Acknowledgements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Google Shape;497;p66" descr="A logo for a university&#10;&#10;Description automatically generated">
            <a:extLst>
              <a:ext uri="{FF2B5EF4-FFF2-40B4-BE49-F238E27FC236}">
                <a16:creationId xmlns:a16="http://schemas.microsoft.com/office/drawing/2014/main" id="{74326EC3-B60C-79D6-0E7A-A6DD0F0BD7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468" y="980287"/>
            <a:ext cx="1184430" cy="106097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6" name="Google Shape;392;p54" descr="A close up of a logo&#10;&#10;Description automatically generated">
            <a:extLst>
              <a:ext uri="{FF2B5EF4-FFF2-40B4-BE49-F238E27FC236}">
                <a16:creationId xmlns:a16="http://schemas.microsoft.com/office/drawing/2014/main" id="{46E07482-2F2D-1B05-14B2-9DE0F77813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368" y="4079799"/>
            <a:ext cx="3014725" cy="632200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8" name="Google Shape;279;p39">
            <a:extLst>
              <a:ext uri="{FF2B5EF4-FFF2-40B4-BE49-F238E27FC236}">
                <a16:creationId xmlns:a16="http://schemas.microsoft.com/office/drawing/2014/main" id="{87F6821B-D6E7-C162-F304-490415899594}"/>
              </a:ext>
            </a:extLst>
          </p:cNvPr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03" y="3549312"/>
            <a:ext cx="2193256" cy="10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80;p39">
            <a:extLst>
              <a:ext uri="{FF2B5EF4-FFF2-40B4-BE49-F238E27FC236}">
                <a16:creationId xmlns:a16="http://schemas.microsoft.com/office/drawing/2014/main" id="{89235A2F-4D6B-220D-F63E-31EF2DF59539}"/>
              </a:ext>
            </a:extLst>
          </p:cNvPr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437" y="980286"/>
            <a:ext cx="1115904" cy="106097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0" name="Picture 2" descr="Identity Downloads - Texas A&amp;M AgriLife">
            <a:extLst>
              <a:ext uri="{FF2B5EF4-FFF2-40B4-BE49-F238E27FC236}">
                <a16:creationId xmlns:a16="http://schemas.microsoft.com/office/drawing/2014/main" id="{0040F779-C1A9-E666-82CC-4BE8FAFB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8" y="2739895"/>
            <a:ext cx="2511519" cy="7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group of people in a car giving thumbs up&#10;&#10;AI-generated content may be incorrect.">
            <a:extLst>
              <a:ext uri="{FF2B5EF4-FFF2-40B4-BE49-F238E27FC236}">
                <a16:creationId xmlns:a16="http://schemas.microsoft.com/office/drawing/2014/main" id="{00B3C41C-831D-E5A9-9594-7DE4EE83A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4315364" y="980286"/>
            <a:ext cx="2430636" cy="1822977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2" name="Picture 11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4B003B09-26DD-739E-77B1-C0D2BF14A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V="1">
            <a:off x="6755851" y="2139018"/>
            <a:ext cx="2217181" cy="1664382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714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5"/>
          <p:cNvSpPr txBox="1"/>
          <p:nvPr/>
        </p:nvSpPr>
        <p:spPr>
          <a:xfrm>
            <a:off x="154008" y="1835226"/>
            <a:ext cx="43581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Macartney Rose </a:t>
            </a:r>
            <a:r>
              <a:rPr lang="en" sz="2400" i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(Rosa bracteata) </a:t>
            </a:r>
            <a:r>
              <a:rPr lang="en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presents a unique challenge to ranchers as an </a:t>
            </a:r>
            <a:r>
              <a:rPr lang="en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invasive</a:t>
            </a:r>
            <a:r>
              <a:rPr lang="en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woody species in Texas.</a:t>
            </a:r>
            <a:endParaRPr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4" name="Google Shape;40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929" y="1143536"/>
            <a:ext cx="1980638" cy="1475347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405" name="Google Shape;40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894" y="2786405"/>
            <a:ext cx="1980638" cy="1475351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406" name="Google Shape;40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8387" y="1826526"/>
            <a:ext cx="1980647" cy="148568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6E9A4D-6EDE-41E3-DE97-8281F85D800A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Target Species: Macartney Rose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>
            <a:spLocks noGrp="1"/>
          </p:cNvSpPr>
          <p:nvPr>
            <p:ph type="body" idx="4294967295"/>
          </p:nvPr>
        </p:nvSpPr>
        <p:spPr>
          <a:xfrm>
            <a:off x="113875" y="996043"/>
            <a:ext cx="4051426" cy="39596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 of Macartney Rose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Little-to-no forage value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5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Competes for resources</a:t>
            </a:r>
          </a:p>
          <a:p>
            <a:pPr lvl="0" algn="l" rtl="0">
              <a:spcBef>
                <a:spcPts val="50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5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Disrupts native wildlife habitat</a:t>
            </a:r>
          </a:p>
          <a:p>
            <a:pPr marL="457200" lvl="0" indent="-304800" algn="l" rtl="0">
              <a:spcBef>
                <a:spcPts val="500"/>
              </a:spcBef>
              <a:spcAft>
                <a:spcPts val="0"/>
              </a:spcAft>
              <a:buSzPts val="1200"/>
              <a:buFont typeface="Times New Roman"/>
              <a:buAutoNum type="arabicPeriod"/>
            </a:pPr>
            <a:endParaRPr lang="en-US"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lang="en-US" sz="600" dirty="0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4" name="Google Shape;41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301" y="955222"/>
            <a:ext cx="4575576" cy="3204149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913A0C-BDC4-C607-F919-757483CA51D7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Does This Matter?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7"/>
          <p:cNvSpPr txBox="1"/>
          <p:nvPr/>
        </p:nvSpPr>
        <p:spPr>
          <a:xfrm>
            <a:off x="182967" y="1657350"/>
            <a:ext cx="4324800" cy="291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Groups pixels according to color and neighboring pixels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Ideally segment of Macartney rose = patch of Macartney rose</a:t>
            </a:r>
            <a:endParaRPr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2" name="Google Shape;422;p57" title="Screenshot 2025-03-27 165102.png"/>
          <p:cNvPicPr preferRelativeResize="0"/>
          <p:nvPr/>
        </p:nvPicPr>
        <p:blipFill rotWithShape="1">
          <a:blip r:embed="rId3">
            <a:alphaModFix/>
          </a:blip>
          <a:srcRect l="9746" r="31536"/>
          <a:stretch/>
        </p:blipFill>
        <p:spPr>
          <a:xfrm>
            <a:off x="5178286" y="2874137"/>
            <a:ext cx="2580772" cy="18831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424" name="Google Shape;424;p57" title="Screenshot 2025-03-27 165519.png"/>
          <p:cNvPicPr preferRelativeResize="0"/>
          <p:nvPr/>
        </p:nvPicPr>
        <p:blipFill rotWithShape="1">
          <a:blip r:embed="rId4">
            <a:alphaModFix/>
          </a:blip>
          <a:srcRect l="7113" r="32453"/>
          <a:stretch/>
        </p:blipFill>
        <p:spPr>
          <a:xfrm>
            <a:off x="5178286" y="701357"/>
            <a:ext cx="2580751" cy="18098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425" name="Google Shape;425;p57"/>
          <p:cNvSpPr txBox="1"/>
          <p:nvPr/>
        </p:nvSpPr>
        <p:spPr>
          <a:xfrm>
            <a:off x="5089525" y="2450391"/>
            <a:ext cx="27582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bg2"/>
                </a:solidFill>
                <a:latin typeface="Times New Roman"/>
                <a:ea typeface="IBM Plex Sans Light"/>
                <a:cs typeface="IBM Plex Sans Light"/>
                <a:sym typeface="IBM Plex Sans Light"/>
              </a:rPr>
              <a:t>Imagery </a:t>
            </a:r>
            <a:r>
              <a:rPr lang="en" sz="1100" b="1" dirty="0">
                <a:solidFill>
                  <a:schemeClr val="bg2"/>
                </a:solidFill>
                <a:latin typeface="Times New Roman"/>
                <a:ea typeface="IBM Plex Sans"/>
                <a:cs typeface="IBM Plex Sans"/>
                <a:sym typeface="IBM Plex Sans"/>
              </a:rPr>
              <a:t>before</a:t>
            </a:r>
            <a:r>
              <a:rPr lang="en" sz="1100" dirty="0">
                <a:solidFill>
                  <a:schemeClr val="bg2"/>
                </a:solidFill>
                <a:latin typeface="Times New Roman"/>
                <a:ea typeface="IBM Plex Sans Light"/>
                <a:cs typeface="IBM Plex Sans Light"/>
                <a:sym typeface="IBM Plex Sans Light"/>
              </a:rPr>
              <a:t> segmentation and boundaries were applied.</a:t>
            </a:r>
            <a:endParaRPr lang="en-US" sz="1100">
              <a:solidFill>
                <a:schemeClr val="bg2"/>
              </a:solidFill>
              <a:latin typeface="Times New Roman"/>
              <a:ea typeface="IBM Plex Sans Light"/>
              <a:cs typeface="IBM Plex Sans Light"/>
            </a:endParaRPr>
          </a:p>
        </p:txBody>
      </p:sp>
      <p:sp>
        <p:nvSpPr>
          <p:cNvPr id="426" name="Google Shape;426;p57"/>
          <p:cNvSpPr txBox="1"/>
          <p:nvPr/>
        </p:nvSpPr>
        <p:spPr>
          <a:xfrm>
            <a:off x="5089525" y="4681825"/>
            <a:ext cx="27582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bg2"/>
                </a:solidFill>
                <a:latin typeface="Times New Roman"/>
                <a:ea typeface="IBM Plex Sans Light"/>
                <a:cs typeface="IBM Plex Sans Light"/>
                <a:sym typeface="IBM Plex Sans Light"/>
              </a:rPr>
              <a:t>Imagery </a:t>
            </a:r>
            <a:r>
              <a:rPr lang="en" sz="1100" b="1" dirty="0">
                <a:solidFill>
                  <a:schemeClr val="bg2"/>
                </a:solidFill>
                <a:latin typeface="Times New Roman"/>
                <a:ea typeface="IBM Plex Sans"/>
                <a:cs typeface="IBM Plex Sans"/>
                <a:sym typeface="IBM Plex Sans"/>
              </a:rPr>
              <a:t>after </a:t>
            </a:r>
            <a:r>
              <a:rPr lang="en" sz="1100" dirty="0">
                <a:solidFill>
                  <a:schemeClr val="bg2"/>
                </a:solidFill>
                <a:latin typeface="Times New Roman"/>
                <a:ea typeface="IBM Plex Sans Light"/>
                <a:cs typeface="IBM Plex Sans Light"/>
                <a:sym typeface="IBM Plex Sans Light"/>
              </a:rPr>
              <a:t>segmentation and boundaries were applied.</a:t>
            </a:r>
            <a:endParaRPr lang="en-US" sz="1100">
              <a:solidFill>
                <a:schemeClr val="bg2"/>
              </a:solidFill>
              <a:latin typeface="Times New Roman"/>
              <a:ea typeface="IBM Plex Sans Light"/>
              <a:cs typeface="IBM Plex Sans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FA9BDF-DD8C-39AB-EE9E-40EC8EACC759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Image Segmentation?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8"/>
          <p:cNvSpPr txBox="1"/>
          <p:nvPr/>
        </p:nvSpPr>
        <p:spPr>
          <a:xfrm>
            <a:off x="205800" y="1024069"/>
            <a:ext cx="4366200" cy="26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ArcGIS Pro segmentation parameters: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Spectral Detail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Spatial Detail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Minimum Segment Size in Pixels</a:t>
            </a:r>
          </a:p>
        </p:txBody>
      </p:sp>
      <p:pic>
        <p:nvPicPr>
          <p:cNvPr id="435" name="Google Shape;435;p58" title="Screenshot 2025-03-25 13355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4121" y="1024069"/>
            <a:ext cx="3668135" cy="352343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0301B5-F212-99D9-FF1F-63E7DCF9D30A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and Spatial Detail: What Are They?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9"/>
          <p:cNvSpPr txBox="1">
            <a:spLocks noGrp="1"/>
          </p:cNvSpPr>
          <p:nvPr>
            <p:ph type="body" idx="4294967295"/>
          </p:nvPr>
        </p:nvSpPr>
        <p:spPr>
          <a:xfrm>
            <a:off x="164785" y="999097"/>
            <a:ext cx="8573100" cy="35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Determine the optimal segmentation parameters that yield the highest accuracy for object-based classification of Macartney rose.</a:t>
            </a:r>
            <a:endParaRPr lang="en-US"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Determine the minimum detectable patch size of emergent Macartney rose.</a:t>
            </a:r>
            <a:endParaRPr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CA891-CCDD-EFAE-C11D-8F18B7B95FCC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0"/>
          <p:cNvSpPr txBox="1"/>
          <p:nvPr/>
        </p:nvSpPr>
        <p:spPr>
          <a:xfrm>
            <a:off x="123675" y="1303200"/>
            <a:ext cx="4395900" cy="3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Tx/>
              <a:buSzPts val="1400"/>
              <a:buFont typeface="Times New Roman"/>
              <a:buChar char="●"/>
            </a:pPr>
            <a:r>
              <a:rPr lang="en-US" sz="2400" dirty="0">
                <a:solidFill>
                  <a:schemeClr val="bg2"/>
                </a:solidFill>
                <a:latin typeface="Times New Roman"/>
              </a:rPr>
              <a:t>1.32cm</a:t>
            </a:r>
            <a:r>
              <a:rPr lang="en-US" sz="2400" b="0" i="0" u="none" strike="noStrike" baseline="30000" dirty="0">
                <a:solidFill>
                  <a:schemeClr val="bg2"/>
                </a:solidFill>
                <a:effectLst/>
                <a:latin typeface="Times New Roman"/>
              </a:rPr>
              <a:t> </a:t>
            </a:r>
            <a:r>
              <a:rPr lang="en-US" sz="1800" b="0" i="0" u="none" strike="noStrike" dirty="0">
                <a:solidFill>
                  <a:srgbClr val="004A2E"/>
                </a:solidFill>
                <a:effectLst/>
                <a:latin typeface="Times New Roman"/>
              </a:rPr>
              <a:t> </a:t>
            </a:r>
            <a:r>
              <a:rPr lang="en-US" sz="2400" b="0" i="0" u="none" strike="noStrike" dirty="0">
                <a:solidFill>
                  <a:schemeClr val="bg2"/>
                </a:solidFill>
                <a:effectLst/>
                <a:latin typeface="Times New Roman"/>
              </a:rPr>
              <a:t>resolution imagery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endParaRPr lang="en"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Tx/>
              <a:buSzPts val="1400"/>
              <a:buFont typeface="Times New Roman"/>
              <a:buChar char="●"/>
            </a:pPr>
            <a:r>
              <a:rPr lang="en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500 accuracy points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17500">
              <a:buClrTx/>
              <a:buSzPts val="1400"/>
              <a:buFont typeface="Times New Roman"/>
              <a:buChar char="●"/>
            </a:pPr>
            <a:r>
              <a:rPr lang="en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values for spatial and spectral detail 5, 15, and 17.</a:t>
            </a:r>
            <a:endParaRPr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endParaRPr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9" name="Google Shape;449;p60" title="Screenshot 2025-03-25 1338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79898"/>
            <a:ext cx="4195279" cy="2783704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2C48C-EFD6-F4C9-2409-38211777D84A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Methodology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1"/>
          <p:cNvSpPr txBox="1"/>
          <p:nvPr/>
        </p:nvSpPr>
        <p:spPr>
          <a:xfrm>
            <a:off x="126878" y="1202519"/>
            <a:ext cx="4317600" cy="1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indent="-342900" algn="l" rtl="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classes are reclassified down to 2.</a:t>
            </a:r>
          </a:p>
        </p:txBody>
      </p:sp>
      <p:pic>
        <p:nvPicPr>
          <p:cNvPr id="457" name="Google Shape;457;p61" title="Screenshot 2025-03-27 165951.png"/>
          <p:cNvPicPr preferRelativeResize="0"/>
          <p:nvPr/>
        </p:nvPicPr>
        <p:blipFill rotWithShape="1">
          <a:blip r:embed="rId3">
            <a:alphaModFix/>
          </a:blip>
          <a:srcRect l="22483" r="27115"/>
          <a:stretch/>
        </p:blipFill>
        <p:spPr>
          <a:xfrm>
            <a:off x="4963028" y="2547813"/>
            <a:ext cx="2657321" cy="1933134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459" name="Google Shape;459;p61" title="Screenshot 2025-03-27 170411.png"/>
          <p:cNvPicPr preferRelativeResize="0"/>
          <p:nvPr/>
        </p:nvPicPr>
        <p:blipFill rotWithShape="1">
          <a:blip r:embed="rId4">
            <a:alphaModFix/>
          </a:blip>
          <a:srcRect l="11823" t="6337" r="20727" b="30852"/>
          <a:stretch/>
        </p:blipFill>
        <p:spPr>
          <a:xfrm>
            <a:off x="856397" y="2547813"/>
            <a:ext cx="2630252" cy="1962169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460" name="Google Shape;460;p61"/>
          <p:cNvSpPr txBox="1"/>
          <p:nvPr/>
        </p:nvSpPr>
        <p:spPr>
          <a:xfrm>
            <a:off x="764536" y="4559084"/>
            <a:ext cx="4474824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2"/>
                </a:solidFill>
                <a:latin typeface="Times New Roman"/>
                <a:ea typeface="IBM Plex Sans Light"/>
                <a:cs typeface="IBM Plex Sans Light"/>
                <a:sym typeface="IBM Plex Sans Light"/>
              </a:rPr>
              <a:t>Classification using 6 classes.</a:t>
            </a:r>
            <a:endParaRPr lang="en-US" sz="2400">
              <a:solidFill>
                <a:schemeClr val="bg2"/>
              </a:solidFill>
              <a:latin typeface="Times New Roman"/>
              <a:ea typeface="IBM Plex Sans Light"/>
              <a:cs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2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61" name="Google Shape;461;p61"/>
          <p:cNvSpPr txBox="1"/>
          <p:nvPr/>
        </p:nvSpPr>
        <p:spPr>
          <a:xfrm>
            <a:off x="4933849" y="4581806"/>
            <a:ext cx="4222434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2"/>
                </a:solidFill>
                <a:latin typeface="Times New Roman"/>
                <a:ea typeface="IBM Plex Sans Light"/>
                <a:cs typeface="IBM Plex Sans Light"/>
                <a:sym typeface="IBM Plex Sans Light"/>
              </a:rPr>
              <a:t>Classification using 2 classes.</a:t>
            </a:r>
            <a:endParaRPr lang="en-US" sz="2400">
              <a:solidFill>
                <a:schemeClr val="bg2"/>
              </a:solidFill>
              <a:latin typeface="Times New Roman"/>
              <a:ea typeface="IBM Plex Sans Light"/>
              <a:cs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2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63" name="Google Shape;463;p61" title="Screenshot 2025-03-25 133846.png"/>
          <p:cNvPicPr preferRelativeResize="0"/>
          <p:nvPr/>
        </p:nvPicPr>
        <p:blipFill rotWithShape="1">
          <a:blip r:embed="rId5">
            <a:alphaModFix/>
          </a:blip>
          <a:srcRect t="22100" r="41813"/>
          <a:stretch/>
        </p:blipFill>
        <p:spPr>
          <a:xfrm>
            <a:off x="5237666" y="774181"/>
            <a:ext cx="2151217" cy="1593091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69DDCF-9814-A0B0-3AE8-7790F0FE3C99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Methodology Continued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105701A9-C6FC-A0A6-005F-0226B8472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9">
            <a:extLst>
              <a:ext uri="{FF2B5EF4-FFF2-40B4-BE49-F238E27FC236}">
                <a16:creationId xmlns:a16="http://schemas.microsoft.com/office/drawing/2014/main" id="{600BDD06-1BAA-7C88-30EC-0DC9BA66FB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8232" y="1234421"/>
            <a:ext cx="4245850" cy="30282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500"/>
              </a:spcBef>
              <a:buClr>
                <a:schemeClr val="bg1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Accuracy points are updated to include the classified raster.</a:t>
            </a:r>
          </a:p>
          <a:p>
            <a:pPr marL="342900" indent="-342900">
              <a:lnSpc>
                <a:spcPct val="115000"/>
              </a:lnSpc>
              <a:spcBef>
                <a:spcPts val="500"/>
              </a:spcBef>
              <a:buClr>
                <a:schemeClr val="bg1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lnSpc>
                <a:spcPct val="115000"/>
              </a:lnSpc>
              <a:spcBef>
                <a:spcPts val="500"/>
              </a:spcBef>
              <a:buClr>
                <a:schemeClr val="bg1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confusion matrix is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created to determine accuracy.</a:t>
            </a:r>
            <a:endParaRPr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38DD00-C221-F171-9A79-01ABF39C78B9}"/>
              </a:ext>
            </a:extLst>
          </p:cNvPr>
          <p:cNvSpPr txBox="1"/>
          <p:nvPr/>
        </p:nvSpPr>
        <p:spPr>
          <a:xfrm>
            <a:off x="447368" y="116582"/>
            <a:ext cx="8293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atin typeface="Times New Roman"/>
                <a:ea typeface="Times New Roman"/>
                <a:cs typeface="Times New Roman"/>
                <a:sym typeface="Times New Roman"/>
              </a:rPr>
              <a:t>Methodology Continued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714C6EA-1078-8C6D-D289-47E65FD81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13497"/>
            <a:ext cx="4324635" cy="1182202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5176443"/>
      </p:ext>
    </p:extLst>
  </p:cSld>
  <p:clrMapOvr>
    <a:masterClrMapping/>
  </p:clrMapOvr>
</p:sld>
</file>

<file path=ppt/theme/theme1.xml><?xml version="1.0" encoding="utf-8"?>
<a:theme xmlns:a="http://schemas.openxmlformats.org/drawingml/2006/main" name="Proposal for New Client">
  <a:themeElements>
    <a:clrScheme name="Simple Light">
      <a:dk1>
        <a:srgbClr val="004A2E"/>
      </a:dk1>
      <a:lt1>
        <a:srgbClr val="F1F1E9"/>
      </a:lt1>
      <a:dk2>
        <a:srgbClr val="00160D"/>
      </a:dk2>
      <a:lt2>
        <a:srgbClr val="26A96C"/>
      </a:lt2>
      <a:accent1>
        <a:srgbClr val="002517"/>
      </a:accent1>
      <a:accent2>
        <a:srgbClr val="1A5C42"/>
      </a:accent2>
      <a:accent3>
        <a:srgbClr val="4C806C"/>
      </a:accent3>
      <a:accent4>
        <a:srgbClr val="CCDAD5"/>
      </a:accent4>
      <a:accent5>
        <a:srgbClr val="EEF7F5"/>
      </a:accent5>
      <a:accent6>
        <a:srgbClr val="FFFFFF"/>
      </a:accent6>
      <a:hlink>
        <a:srgbClr val="26A9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C715B0136C54D8EF10BCAA644D45E" ma:contentTypeVersion="9" ma:contentTypeDescription="Create a new document." ma:contentTypeScope="" ma:versionID="32ab46ffdbba192c7dfee3f93f0ce5ce">
  <xsd:schema xmlns:xsd="http://www.w3.org/2001/XMLSchema" xmlns:xs="http://www.w3.org/2001/XMLSchema" xmlns:p="http://schemas.microsoft.com/office/2006/metadata/properties" xmlns:ns3="bde1c29e-117c-4f93-b1f5-30251c6a13bb" xmlns:ns4="27fc9df7-10d5-4ecc-b866-55b62f5407ac" targetNamespace="http://schemas.microsoft.com/office/2006/metadata/properties" ma:root="true" ma:fieldsID="dd0fa5e99165fd1898908a33cb624ce2" ns3:_="" ns4:_="">
    <xsd:import namespace="bde1c29e-117c-4f93-b1f5-30251c6a13bb"/>
    <xsd:import namespace="27fc9df7-10d5-4ecc-b866-55b62f5407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e1c29e-117c-4f93-b1f5-30251c6a13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c9df7-10d5-4ecc-b866-55b62f5407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de1c29e-117c-4f93-b1f5-30251c6a13bb" xsi:nil="true"/>
  </documentManagement>
</p:properties>
</file>

<file path=customXml/itemProps1.xml><?xml version="1.0" encoding="utf-8"?>
<ds:datastoreItem xmlns:ds="http://schemas.openxmlformats.org/officeDocument/2006/customXml" ds:itemID="{F8684E1B-04B2-4863-81A5-9F34A73A59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e1c29e-117c-4f93-b1f5-30251c6a13bb"/>
    <ds:schemaRef ds:uri="27fc9df7-10d5-4ecc-b866-55b62f5407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062F2D-EA3F-4F49-8009-23D5468A92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AAA47E-394A-40AE-96C2-7FDE4049B710}">
  <ds:schemaRefs>
    <ds:schemaRef ds:uri="bde1c29e-117c-4f93-b1f5-30251c6a13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27fc9df7-10d5-4ecc-b866-55b62f5407ac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454</Words>
  <Application>Microsoft Office PowerPoint</Application>
  <PresentationFormat>On-screen Show (16:9)</PresentationFormat>
  <Paragraphs>85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Times New Roman</vt:lpstr>
      <vt:lpstr>Work Sans</vt:lpstr>
      <vt:lpstr>IBM Plex Mono Light</vt:lpstr>
      <vt:lpstr>IBM Plex Mono Medium</vt:lpstr>
      <vt:lpstr>IBM Plex Sans</vt:lpstr>
      <vt:lpstr>IBM Plex Sans Medium</vt:lpstr>
      <vt:lpstr>Arial</vt:lpstr>
      <vt:lpstr>IBM Plex Sans Light</vt:lpstr>
      <vt:lpstr>Proposal for New Client</vt:lpstr>
      <vt:lpstr>Detecting Emergent Macartney Rose (Rosa bracteata) Using Very Fine Resolution Imagery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William Longoria</dc:creator>
  <cp:lastModifiedBy>Longoria, William</cp:lastModifiedBy>
  <cp:revision>225</cp:revision>
  <dcterms:modified xsi:type="dcterms:W3CDTF">2025-04-08T16:52:27Z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0x010100520C715B0136C54D8EF10BCAA644D45E</vt:lpwstr>
  </property>
</Properties>
</file>